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9" r:id="rId3"/>
    <p:sldId id="260" r:id="rId4"/>
    <p:sldId id="262" r:id="rId5"/>
    <p:sldId id="264" r:id="rId6"/>
    <p:sldId id="267" r:id="rId7"/>
    <p:sldId id="268" r:id="rId8"/>
    <p:sldId id="269" r:id="rId9"/>
    <p:sldId id="270" r:id="rId10"/>
    <p:sldId id="272" r:id="rId11"/>
    <p:sldId id="273"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60"/>
  </p:normalViewPr>
  <p:slideViewPr>
    <p:cSldViewPr snapToGrid="0" showGuides="1">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263C1E-A41A-46EF-B831-C6C42574B6BC}" type="datetimeFigureOut">
              <a:rPr lang="en-US" smtClean="0"/>
              <a:t>12/27/2021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2E393-B82C-467E-8A65-FB6A028BEA5F}" type="slidenum">
              <a:rPr lang="en-US" smtClean="0"/>
              <a:t>‹#›</a:t>
            </a:fld>
            <a:endParaRPr lang="en-US"/>
          </a:p>
        </p:txBody>
      </p:sp>
    </p:spTree>
    <p:extLst>
      <p:ext uri="{BB962C8B-B14F-4D97-AF65-F5344CB8AC3E}">
        <p14:creationId xmlns:p14="http://schemas.microsoft.com/office/powerpoint/2010/main" val="1452737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9827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2426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4188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Ngày luyện một nhóm chữ</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416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378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6735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hỏi mở rộng thêm ở câu hỏi cuối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1559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a:t>
            </a:r>
            <a:r>
              <a:rPr lang="en-US" b="1" baseline="0"/>
              <a:t>1</a:t>
            </a:r>
            <a:r>
              <a:rPr lang="vi-VN" b="1" baseline="0"/>
              <a:t>: Phan Thị Linh – Đà Nẵng</a:t>
            </a:r>
          </a:p>
          <a:p>
            <a:r>
              <a:rPr lang="vi-VN" b="1" baseline="0"/>
              <a:t>Sđt lh: 0916.604.268</a:t>
            </a:r>
          </a:p>
          <a:p>
            <a:r>
              <a:rPr lang="vi-VN" sz="1200" b="1">
                <a:latin typeface="+mn-lt"/>
                <a:cs typeface="Arial" pitchFamily="34" charset="0"/>
              </a:rPr>
              <a:t>+ Zalo: 0916.604.268</a:t>
            </a:r>
          </a:p>
          <a:p>
            <a:r>
              <a:rPr lang="vi-VN" sz="1200" b="1">
                <a:latin typeface="+mn-lt"/>
                <a:cs typeface="Arial" pitchFamily="34" charset="0"/>
              </a:rPr>
              <a:t>+ Facebook cá nhân: </a:t>
            </a:r>
            <a:r>
              <a:rPr lang="vi-VN" sz="1200">
                <a:hlinkClick r:id="rId3"/>
              </a:rPr>
              <a:t>https://www.facebook.com/nhilinh.phan/</a:t>
            </a:r>
            <a:endParaRPr lang="vi-VN" sz="1200"/>
          </a:p>
          <a:p>
            <a:r>
              <a:rPr lang="vi-VN" sz="1200" b="1">
                <a:latin typeface="+mn-lt"/>
                <a:cs typeface="Arial" pitchFamily="34" charset="0"/>
              </a:rPr>
              <a:t>+ Nhóm chia sẻ tài liệu: </a:t>
            </a:r>
            <a:r>
              <a:rPr lang="vi-VN" sz="1200">
                <a:hlinkClick r:id="rId4"/>
              </a:rPr>
              <a:t>https://www.facebook.com/groups/443096903751589</a:t>
            </a:r>
            <a:endParaRPr lang="vi-VN" sz="1200"/>
          </a:p>
          <a:p>
            <a:r>
              <a:rPr lang="vi-VN" sz="1200" b="1">
                <a:latin typeface="+mn-lt"/>
                <a:cs typeface="Arial" pitchFamily="34" charset="0"/>
              </a:rPr>
              <a:t>Hãy</a:t>
            </a:r>
            <a:r>
              <a:rPr lang="vi-VN" sz="1200" b="1" baseline="0">
                <a:latin typeface="+mn-lt"/>
                <a:cs typeface="Arial" pitchFamily="34" charset="0"/>
              </a:rPr>
              <a:t> liên hệ chính chủ sản phẩm để được hỗ trợ và đồng hành trong suốt năm học nhé!</a:t>
            </a:r>
            <a:endParaRPr lang="vi-VN" sz="1200" b="1">
              <a:latin typeface="+mn-lt"/>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0134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774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Cuốc:</a:t>
            </a:r>
            <a:r>
              <a:rPr lang="en-US" baseline="0"/>
              <a:t> danh từ và động từ</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6497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494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9552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7118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5475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5229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99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317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26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634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800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12/27/2021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63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solidFill>
                  <a:prstClr val="black">
                    <a:tint val="75000"/>
                  </a:prstClr>
                </a:solidFill>
              </a:rPr>
              <a:pPr/>
              <a:t>12/27/2021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2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solidFill>
                  <a:prstClr val="black">
                    <a:tint val="75000"/>
                  </a:prstClr>
                </a:solidFill>
              </a:rPr>
              <a:pPr/>
              <a:t>12/27/2021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801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solidFill>
                  <a:prstClr val="black">
                    <a:tint val="75000"/>
                  </a:prstClr>
                </a:solidFill>
              </a:rPr>
              <a:pPr/>
              <a:t>12/27/2021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37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12/27/2021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690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12/27/2021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444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97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5081"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dirty="0">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44465"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409443" y="1254920"/>
            <a:ext cx="8330788" cy="1325563"/>
          </a:xfrm>
        </p:spPr>
        <p:txBody>
          <a:bodyPr>
            <a:noAutofit/>
          </a:bodyPr>
          <a:lstStyle/>
          <a:p>
            <a:pPr algn="ctr"/>
            <a:r>
              <a:rPr lang="en-US" sz="10600" b="1" dirty="0" err="1">
                <a:solidFill>
                  <a:schemeClr val="bg1"/>
                </a:solidFill>
                <a:latin typeface="AvantGarde" pitchFamily="2" charset="0"/>
                <a:ea typeface="AvantGarde" pitchFamily="2" charset="0"/>
                <a:cs typeface="AvantGarde" pitchFamily="2" charset="0"/>
              </a:rPr>
              <a:t>TIẾNG</a:t>
            </a:r>
            <a:r>
              <a:rPr lang="en-US" sz="10600" b="1">
                <a:solidFill>
                  <a:schemeClr val="bg1"/>
                </a:solidFill>
                <a:latin typeface="AvantGarde" pitchFamily="2" charset="0"/>
                <a:ea typeface="AvantGarde" pitchFamily="2" charset="0"/>
                <a:cs typeface="AvantGarde" pitchFamily="2" charset="0"/>
              </a:rPr>
              <a:t>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594" y="4205198"/>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 y="2623004"/>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15081" y="6807201"/>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125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7071" y="5751725"/>
            <a:ext cx="1639127" cy="1035870"/>
          </a:xfrm>
          <a:prstGeom prst="rect">
            <a:avLst/>
          </a:prstGeom>
        </p:spPr>
      </p:pic>
      <p:pic>
        <p:nvPicPr>
          <p:cNvPr id="4" name="ƯƠC.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5082" y="1164987"/>
            <a:ext cx="12040393" cy="4528026"/>
          </a:xfrm>
        </p:spPr>
      </p:pic>
      <p:grpSp>
        <p:nvGrpSpPr>
          <p:cNvPr id="5" name="Group 4">
            <a:extLst>
              <a:ext uri="{FF2B5EF4-FFF2-40B4-BE49-F238E27FC236}">
                <a16:creationId xmlns:a16="http://schemas.microsoft.com/office/drawing/2014/main" id="{527F5982-75EF-479D-88E3-2DF04A97A9A6}"/>
              </a:ext>
            </a:extLst>
          </p:cNvPr>
          <p:cNvGrpSpPr/>
          <p:nvPr/>
        </p:nvGrpSpPr>
        <p:grpSpPr>
          <a:xfrm>
            <a:off x="-69276" y="115558"/>
            <a:ext cx="5282416" cy="855622"/>
            <a:chOff x="63500" y="1458734"/>
            <a:chExt cx="3971634" cy="641717"/>
          </a:xfrm>
        </p:grpSpPr>
        <p:sp>
          <p:nvSpPr>
            <p:cNvPr id="6" name="Rounded Rectangle 5">
              <a:extLst>
                <a:ext uri="{FF2B5EF4-FFF2-40B4-BE49-F238E27FC236}">
                  <a16:creationId xmlns:a16="http://schemas.microsoft.com/office/drawing/2014/main" id="{E5335121-E1DB-402C-A149-80EC42935E01}"/>
                </a:ext>
              </a:extLst>
            </p:cNvPr>
            <p:cNvSpPr/>
            <p:nvPr/>
          </p:nvSpPr>
          <p:spPr>
            <a:xfrm>
              <a:off x="459336" y="1501187"/>
              <a:ext cx="3575798" cy="58337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prstClr val="white"/>
                  </a:solidFill>
                  <a:latin typeface="Arial-Rounded" pitchFamily="34" charset="0"/>
                  <a:ea typeface="Arial-Rounded" pitchFamily="34" charset="0"/>
                  <a:cs typeface="Arial-Rounded" pitchFamily="34" charset="0"/>
                </a:rPr>
                <a:t>Hướng dẫn viết bảng</a:t>
              </a:r>
            </a:p>
          </p:txBody>
        </p:sp>
        <p:sp>
          <p:nvSpPr>
            <p:cNvPr id="7" name="Oval 6">
              <a:extLst>
                <a:ext uri="{FF2B5EF4-FFF2-40B4-BE49-F238E27FC236}">
                  <a16:creationId xmlns:a16="http://schemas.microsoft.com/office/drawing/2014/main" id="{1874C167-FE48-450B-8534-7B739F453906}"/>
                </a:ext>
              </a:extLst>
            </p:cNvPr>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black"/>
                  </a:solidFill>
                  <a:latin typeface="Arial Rounded MT Bold" pitchFamily="34" charset="0"/>
                  <a:ea typeface="Arial-Rounded" pitchFamily="34" charset="0"/>
                  <a:cs typeface="Arial-Rounded" pitchFamily="34" charset="0"/>
                </a:rPr>
                <a:t>4</a:t>
              </a:r>
            </a:p>
          </p:txBody>
        </p:sp>
      </p:grpSp>
    </p:spTree>
    <p:extLst>
      <p:ext uri="{BB962C8B-B14F-4D97-AF65-F5344CB8AC3E}">
        <p14:creationId xmlns:p14="http://schemas.microsoft.com/office/powerpoint/2010/main" val="378009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6252" y="5649089"/>
            <a:ext cx="1867727" cy="1180337"/>
          </a:xfrm>
          <a:prstGeom prst="rect">
            <a:avLst/>
          </a:prstGeom>
        </p:spPr>
      </p:pic>
      <p:pic>
        <p:nvPicPr>
          <p:cNvPr id="3" name="ƯƠ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75804" y="762000"/>
            <a:ext cx="12040393" cy="4528026"/>
          </a:xfrm>
        </p:spPr>
      </p:pic>
    </p:spTree>
    <p:extLst>
      <p:ext uri="{BB962C8B-B14F-4D97-AF65-F5344CB8AC3E}">
        <p14:creationId xmlns:p14="http://schemas.microsoft.com/office/powerpoint/2010/main" val="179464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35"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30477"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8" name="TextBox 7"/>
          <p:cNvSpPr txBox="1"/>
          <p:nvPr/>
        </p:nvSpPr>
        <p:spPr>
          <a:xfrm>
            <a:off x="6540266"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Ŕ</a:t>
            </a:r>
            <a:r>
              <a:rPr lang="el-GR" sz="14000">
                <a:solidFill>
                  <a:srgbClr val="FF0000"/>
                </a:solidFill>
                <a:latin typeface="HP001 4 hàng"/>
              </a:rPr>
              <a:t>Σ </a:t>
            </a:r>
            <a:endParaRPr lang="en-US" sz="14000">
              <a:solidFill>
                <a:srgbClr val="FF0000"/>
              </a:solidFill>
              <a:latin typeface="HP001 4 hàng" pitchFamily="34" charset="0"/>
            </a:endParaRPr>
          </a:p>
        </p:txBody>
      </p:sp>
      <p:sp>
        <p:nvSpPr>
          <p:cNvPr id="5" name="TextBox 4">
            <a:extLst>
              <a:ext uri="{FF2B5EF4-FFF2-40B4-BE49-F238E27FC236}">
                <a16:creationId xmlns:a16="http://schemas.microsoft.com/office/drawing/2014/main" id="{8529793E-51C4-4193-B7D4-2CAF5C6C440D}"/>
              </a:ext>
            </a:extLst>
          </p:cNvPr>
          <p:cNvSpPr txBox="1"/>
          <p:nvPr/>
        </p:nvSpPr>
        <p:spPr>
          <a:xfrm>
            <a:off x="678450" y="3019428"/>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Ŕ</a:t>
            </a:r>
            <a:r>
              <a:rPr lang="el-GR" sz="14000">
                <a:solidFill>
                  <a:srgbClr val="FF0000"/>
                </a:solidFill>
                <a:latin typeface="HP001 4 hàng"/>
              </a:rPr>
              <a:t>έ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142906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2845"/>
          <a:stretch/>
        </p:blipFill>
        <p:spPr bwMode="auto">
          <a:xfrm>
            <a:off x="15081" y="34162"/>
            <a:ext cx="12161838" cy="68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27454" y="822434"/>
            <a:ext cx="3414777" cy="1415574"/>
          </a:xfrm>
          <a:prstGeom prst="rect">
            <a:avLst/>
          </a:prstGeom>
          <a:noFill/>
        </p:spPr>
        <p:txBody>
          <a:bodyPr wrap="square" lIns="121725" tIns="60862" rIns="121725" bIns="60862" rtlCol="0">
            <a:spAutoFit/>
          </a:bodyPr>
          <a:lstStyle/>
          <a:p>
            <a:r>
              <a:rPr lang="vi-VN" sz="8400" dirty="0">
                <a:solidFill>
                  <a:srgbClr val="FF0000"/>
                </a:solidFill>
                <a:latin typeface="HP001 4 hàng"/>
              </a:rPr>
              <a:t>κưϐ </a:t>
            </a:r>
            <a:endParaRPr lang="en-US" sz="8400" dirty="0">
              <a:solidFill>
                <a:srgbClr val="FF0000"/>
              </a:solidFill>
              <a:latin typeface="HP001 4 hàng" pitchFamily="34" charset="0"/>
            </a:endParaRPr>
          </a:p>
        </p:txBody>
      </p:sp>
      <p:sp>
        <p:nvSpPr>
          <p:cNvPr id="8" name="TextBox 7"/>
          <p:cNvSpPr txBox="1"/>
          <p:nvPr/>
        </p:nvSpPr>
        <p:spPr>
          <a:xfrm>
            <a:off x="3936701" y="1223071"/>
            <a:ext cx="2297569" cy="769243"/>
          </a:xfrm>
          <a:prstGeom prst="rect">
            <a:avLst/>
          </a:prstGeom>
          <a:noFill/>
        </p:spPr>
        <p:txBody>
          <a:bodyPr wrap="square" lIns="121725" tIns="60862" rIns="121725" bIns="60862" rtlCol="0">
            <a:spAutoFit/>
          </a:bodyPr>
          <a:lstStyle/>
          <a:p>
            <a:r>
              <a:rPr lang="vi-VN" sz="4200">
                <a:solidFill>
                  <a:srgbClr val="FF0000"/>
                </a:solidFill>
                <a:latin typeface="HP001 4 hàng"/>
              </a:rPr>
              <a:t>κưϐ </a:t>
            </a:r>
            <a:endParaRPr lang="en-US" sz="4200">
              <a:solidFill>
                <a:srgbClr val="FF0000"/>
              </a:solidFill>
              <a:latin typeface="HP001 4 hàng" pitchFamily="34" charset="0"/>
            </a:endParaRPr>
          </a:p>
        </p:txBody>
      </p:sp>
      <p:sp>
        <p:nvSpPr>
          <p:cNvPr id="13" name="TextBox 12"/>
          <p:cNvSpPr txBox="1"/>
          <p:nvPr/>
        </p:nvSpPr>
        <p:spPr>
          <a:xfrm>
            <a:off x="625275" y="2474408"/>
            <a:ext cx="3414777" cy="1415574"/>
          </a:xfrm>
          <a:prstGeom prst="rect">
            <a:avLst/>
          </a:prstGeom>
          <a:noFill/>
        </p:spPr>
        <p:txBody>
          <a:bodyPr wrap="square" lIns="121725" tIns="60862" rIns="121725" bIns="60862" rtlCol="0">
            <a:spAutoFit/>
          </a:bodyPr>
          <a:lstStyle/>
          <a:p>
            <a:r>
              <a:rPr lang="vi-VN" sz="8400" dirty="0">
                <a:solidFill>
                  <a:srgbClr val="FF0000"/>
                </a:solidFill>
                <a:latin typeface="HP001 4 hàng"/>
              </a:rPr>
              <a:t>lưė </a:t>
            </a:r>
            <a:endParaRPr lang="en-US" sz="8400" dirty="0">
              <a:solidFill>
                <a:srgbClr val="FF0000"/>
              </a:solidFill>
              <a:latin typeface="HP001 4 hàng" pitchFamily="34" charset="0"/>
            </a:endParaRPr>
          </a:p>
        </p:txBody>
      </p:sp>
      <p:sp>
        <p:nvSpPr>
          <p:cNvPr id="14" name="TextBox 13"/>
          <p:cNvSpPr txBox="1"/>
          <p:nvPr/>
        </p:nvSpPr>
        <p:spPr>
          <a:xfrm>
            <a:off x="3918756" y="2876743"/>
            <a:ext cx="2297569" cy="769243"/>
          </a:xfrm>
          <a:prstGeom prst="rect">
            <a:avLst/>
          </a:prstGeom>
          <a:noFill/>
        </p:spPr>
        <p:txBody>
          <a:bodyPr wrap="square" lIns="121725" tIns="60862" rIns="121725" bIns="60862" rtlCol="0">
            <a:spAutoFit/>
          </a:bodyPr>
          <a:lstStyle/>
          <a:p>
            <a:r>
              <a:rPr lang="vi-VN" sz="4200">
                <a:solidFill>
                  <a:srgbClr val="FF0000"/>
                </a:solidFill>
                <a:latin typeface="HP001 4 hàng"/>
              </a:rPr>
              <a:t>lưė </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3588579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16273"/>
          <a:stretch/>
        </p:blipFill>
        <p:spPr bwMode="auto">
          <a:xfrm>
            <a:off x="15081" y="977350"/>
            <a:ext cx="12161838" cy="588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27454" y="1778474"/>
            <a:ext cx="3414777" cy="1415574"/>
          </a:xfrm>
          <a:prstGeom prst="rect">
            <a:avLst/>
          </a:prstGeom>
          <a:noFill/>
        </p:spPr>
        <p:txBody>
          <a:bodyPr wrap="square" lIns="121725" tIns="60862" rIns="121725" bIns="60862" rtlCol="0">
            <a:spAutoFit/>
          </a:bodyPr>
          <a:lstStyle/>
          <a:p>
            <a:r>
              <a:rPr lang="en-US" sz="8400">
                <a:solidFill>
                  <a:srgbClr val="FF0000"/>
                </a:solidFill>
                <a:latin typeface="HP001 4 hàng"/>
              </a:rPr>
              <a:t>Ŕ</a:t>
            </a:r>
            <a:r>
              <a:rPr lang="el-GR" sz="8400">
                <a:solidFill>
                  <a:srgbClr val="FF0000"/>
                </a:solidFill>
                <a:latin typeface="HP001 4 hàng"/>
              </a:rPr>
              <a:t>έ</a:t>
            </a:r>
            <a:endParaRPr lang="en-US" sz="8400">
              <a:solidFill>
                <a:srgbClr val="FF0000"/>
              </a:solidFill>
              <a:latin typeface="HP001 4 hàng" pitchFamily="34" charset="0"/>
            </a:endParaRPr>
          </a:p>
        </p:txBody>
      </p:sp>
      <p:sp>
        <p:nvSpPr>
          <p:cNvPr id="8" name="TextBox 7"/>
          <p:cNvSpPr txBox="1"/>
          <p:nvPr/>
        </p:nvSpPr>
        <p:spPr>
          <a:xfrm>
            <a:off x="3087234" y="2165042"/>
            <a:ext cx="2297569" cy="784632"/>
          </a:xfrm>
          <a:prstGeom prst="rect">
            <a:avLst/>
          </a:prstGeom>
          <a:noFill/>
        </p:spPr>
        <p:txBody>
          <a:bodyPr wrap="square" lIns="121725" tIns="60862" rIns="121725" bIns="60862" rtlCol="0">
            <a:spAutoFit/>
          </a:bodyPr>
          <a:lstStyle/>
          <a:p>
            <a:r>
              <a:rPr lang="en-US" sz="4300">
                <a:solidFill>
                  <a:srgbClr val="FF0000"/>
                </a:solidFill>
                <a:latin typeface="HP001 4 hàng"/>
              </a:rPr>
              <a:t>Ŕ</a:t>
            </a:r>
            <a:r>
              <a:rPr lang="el-GR" sz="4300">
                <a:solidFill>
                  <a:srgbClr val="FF0000"/>
                </a:solidFill>
                <a:latin typeface="HP001 4 hàng"/>
              </a:rPr>
              <a:t>έ</a:t>
            </a:r>
            <a:endParaRPr lang="en-US" sz="4300">
              <a:solidFill>
                <a:srgbClr val="FF0000"/>
              </a:solidFill>
              <a:latin typeface="HP001 4 hàng" pitchFamily="34" charset="0"/>
            </a:endParaRPr>
          </a:p>
        </p:txBody>
      </p:sp>
      <p:grpSp>
        <p:nvGrpSpPr>
          <p:cNvPr id="9" name="Group 8"/>
          <p:cNvGrpSpPr/>
          <p:nvPr/>
        </p:nvGrpSpPr>
        <p:grpSpPr>
          <a:xfrm>
            <a:off x="230478" y="203423"/>
            <a:ext cx="3382243" cy="941185"/>
            <a:chOff x="63500" y="1429216"/>
            <a:chExt cx="2542972" cy="705889"/>
          </a:xfrm>
        </p:grpSpPr>
        <p:sp>
          <p:nvSpPr>
            <p:cNvPr id="10" name="Rounded Rectangle 9"/>
            <p:cNvSpPr/>
            <p:nvPr/>
          </p:nvSpPr>
          <p:spPr>
            <a:xfrm>
              <a:off x="384357" y="1429216"/>
              <a:ext cx="222211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Viết vở</a:t>
              </a:r>
            </a:p>
          </p:txBody>
        </p:sp>
        <p:sp>
          <p:nvSpPr>
            <p:cNvPr id="11" name="Oval 10"/>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black"/>
                  </a:solidFill>
                  <a:latin typeface="Arial Rounded MT Bold" pitchFamily="34" charset="0"/>
                  <a:ea typeface="Arial-Rounded" pitchFamily="34" charset="0"/>
                  <a:cs typeface="Arial-Rounded" pitchFamily="34" charset="0"/>
                </a:rPr>
                <a:t>5</a:t>
              </a:r>
            </a:p>
          </p:txBody>
        </p:sp>
      </p:grpSp>
      <p:sp>
        <p:nvSpPr>
          <p:cNvPr id="13" name="TextBox 12"/>
          <p:cNvSpPr txBox="1"/>
          <p:nvPr/>
        </p:nvSpPr>
        <p:spPr>
          <a:xfrm>
            <a:off x="625275" y="3430448"/>
            <a:ext cx="3414777" cy="1415574"/>
          </a:xfrm>
          <a:prstGeom prst="rect">
            <a:avLst/>
          </a:prstGeom>
          <a:noFill/>
        </p:spPr>
        <p:txBody>
          <a:bodyPr wrap="square" lIns="121725" tIns="60862" rIns="121725" bIns="60862" rtlCol="0">
            <a:spAutoFit/>
          </a:bodyPr>
          <a:lstStyle/>
          <a:p>
            <a:r>
              <a:rPr lang="en-US" sz="8400">
                <a:solidFill>
                  <a:srgbClr val="FF0000"/>
                </a:solidFill>
                <a:latin typeface="HP001 4 hàng"/>
              </a:rPr>
              <a:t>Ŕ</a:t>
            </a:r>
            <a:r>
              <a:rPr lang="el-GR" sz="8400">
                <a:solidFill>
                  <a:srgbClr val="FF0000"/>
                </a:solidFill>
                <a:latin typeface="HP001 4 hàng"/>
              </a:rPr>
              <a:t>Σ</a:t>
            </a:r>
            <a:endParaRPr lang="en-US" sz="8400">
              <a:solidFill>
                <a:srgbClr val="FF0000"/>
              </a:solidFill>
              <a:latin typeface="HP001 4 hàng" pitchFamily="34" charset="0"/>
            </a:endParaRPr>
          </a:p>
        </p:txBody>
      </p:sp>
      <p:sp>
        <p:nvSpPr>
          <p:cNvPr id="14" name="TextBox 13"/>
          <p:cNvSpPr txBox="1"/>
          <p:nvPr/>
        </p:nvSpPr>
        <p:spPr>
          <a:xfrm>
            <a:off x="3085055" y="3817017"/>
            <a:ext cx="2297569" cy="769243"/>
          </a:xfrm>
          <a:prstGeom prst="rect">
            <a:avLst/>
          </a:prstGeom>
          <a:noFill/>
        </p:spPr>
        <p:txBody>
          <a:bodyPr wrap="square" lIns="121725" tIns="60862" rIns="121725" bIns="60862" rtlCol="0">
            <a:spAutoFit/>
          </a:bodyPr>
          <a:lstStyle/>
          <a:p>
            <a:r>
              <a:rPr lang="en-US" sz="4200">
                <a:solidFill>
                  <a:srgbClr val="FF0000"/>
                </a:solidFill>
                <a:latin typeface="HP001 4 hàng"/>
              </a:rPr>
              <a:t>Ŕ</a:t>
            </a:r>
            <a:r>
              <a:rPr lang="el-GR" sz="4200">
                <a:solidFill>
                  <a:srgbClr val="FF0000"/>
                </a:solidFill>
                <a:latin typeface="HP001 4 hàng"/>
              </a:rPr>
              <a:t>Σ</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4088345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2358"/>
          <a:stretch/>
        </p:blipFill>
        <p:spPr bwMode="auto">
          <a:xfrm>
            <a:off x="15081" y="0"/>
            <a:ext cx="121618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27454" y="806970"/>
            <a:ext cx="5468547" cy="1415574"/>
          </a:xfrm>
          <a:prstGeom prst="rect">
            <a:avLst/>
          </a:prstGeom>
          <a:noFill/>
        </p:spPr>
        <p:txBody>
          <a:bodyPr wrap="square" lIns="121725" tIns="60862" rIns="121725" bIns="60862" rtlCol="0">
            <a:spAutoFit/>
          </a:bodyPr>
          <a:lstStyle/>
          <a:p>
            <a:pPr algn="just"/>
            <a:r>
              <a:rPr lang="vi-VN" sz="8400">
                <a:solidFill>
                  <a:srgbClr val="FF0000"/>
                </a:solidFill>
                <a:latin typeface="HP001 4 hàng" pitchFamily="34" charset="0"/>
              </a:rPr>
              <a:t>κưϐ Γ˞</a:t>
            </a:r>
            <a:endParaRPr lang="en-US" sz="8400">
              <a:solidFill>
                <a:srgbClr val="FF0000"/>
              </a:solidFill>
              <a:latin typeface="HP001 4 hàng" pitchFamily="34" charset="0"/>
            </a:endParaRPr>
          </a:p>
        </p:txBody>
      </p:sp>
      <p:sp>
        <p:nvSpPr>
          <p:cNvPr id="8" name="TextBox 7"/>
          <p:cNvSpPr txBox="1"/>
          <p:nvPr/>
        </p:nvSpPr>
        <p:spPr>
          <a:xfrm>
            <a:off x="7227432" y="1190354"/>
            <a:ext cx="3135769" cy="769243"/>
          </a:xfrm>
          <a:prstGeom prst="rect">
            <a:avLst/>
          </a:prstGeom>
          <a:noFill/>
        </p:spPr>
        <p:txBody>
          <a:bodyPr wrap="square" lIns="121725" tIns="60862" rIns="121725" bIns="60862" rtlCol="0">
            <a:spAutoFit/>
          </a:bodyPr>
          <a:lstStyle/>
          <a:p>
            <a:pPr algn="just"/>
            <a:r>
              <a:rPr lang="vi-VN" sz="4200">
                <a:solidFill>
                  <a:srgbClr val="FF0000"/>
                </a:solidFill>
                <a:latin typeface="HP001 4 hàng" pitchFamily="34" charset="0"/>
              </a:rPr>
              <a:t>κưϐ Γ˞</a:t>
            </a:r>
            <a:endParaRPr lang="en-US" sz="4200">
              <a:solidFill>
                <a:srgbClr val="FF0000"/>
              </a:solidFill>
              <a:latin typeface="HP001 4 hàng" pitchFamily="34" charset="0"/>
            </a:endParaRPr>
          </a:p>
        </p:txBody>
      </p:sp>
      <p:sp>
        <p:nvSpPr>
          <p:cNvPr id="13" name="TextBox 12"/>
          <p:cNvSpPr txBox="1"/>
          <p:nvPr/>
        </p:nvSpPr>
        <p:spPr>
          <a:xfrm>
            <a:off x="625274" y="2458944"/>
            <a:ext cx="5851726" cy="1415574"/>
          </a:xfrm>
          <a:prstGeom prst="rect">
            <a:avLst/>
          </a:prstGeom>
          <a:noFill/>
        </p:spPr>
        <p:txBody>
          <a:bodyPr wrap="square" lIns="121725" tIns="60862" rIns="121725" bIns="60862" rtlCol="0">
            <a:spAutoFit/>
          </a:bodyPr>
          <a:lstStyle/>
          <a:p>
            <a:r>
              <a:rPr lang="vi-VN" sz="8400">
                <a:solidFill>
                  <a:srgbClr val="FF0000"/>
                </a:solidFill>
                <a:latin typeface="HP001 4 hàng"/>
              </a:rPr>
              <a:t>lưė ván</a:t>
            </a:r>
            <a:endParaRPr lang="en-US" sz="8400">
              <a:solidFill>
                <a:srgbClr val="FF0000"/>
              </a:solidFill>
              <a:latin typeface="HP001 4 hàng" pitchFamily="34" charset="0"/>
            </a:endParaRPr>
          </a:p>
        </p:txBody>
      </p:sp>
      <p:sp>
        <p:nvSpPr>
          <p:cNvPr id="14" name="TextBox 13"/>
          <p:cNvSpPr txBox="1"/>
          <p:nvPr/>
        </p:nvSpPr>
        <p:spPr>
          <a:xfrm>
            <a:off x="7225252" y="2829747"/>
            <a:ext cx="3747548" cy="769243"/>
          </a:xfrm>
          <a:prstGeom prst="rect">
            <a:avLst/>
          </a:prstGeom>
          <a:noFill/>
        </p:spPr>
        <p:txBody>
          <a:bodyPr wrap="square" lIns="121725" tIns="60862" rIns="121725" bIns="60862" rtlCol="0">
            <a:spAutoFit/>
          </a:bodyPr>
          <a:lstStyle/>
          <a:p>
            <a:r>
              <a:rPr lang="vi-VN" sz="4200">
                <a:solidFill>
                  <a:srgbClr val="FF0000"/>
                </a:solidFill>
                <a:latin typeface="HP001 4 hàng"/>
              </a:rPr>
              <a:t>lưė ván</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2200899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044F5B4-6591-4A33-B465-7DC1F7F4F363}"/>
              </a:ext>
            </a:extLst>
          </p:cNvPr>
          <p:cNvGraphicFramePr>
            <a:graphicFrameLocks noGrp="1"/>
          </p:cNvGraphicFramePr>
          <p:nvPr/>
        </p:nvGraphicFramePr>
        <p:xfrm>
          <a:off x="288040" y="0"/>
          <a:ext cx="11675360" cy="5837680"/>
        </p:xfrm>
        <a:graphic>
          <a:graphicData uri="http://schemas.openxmlformats.org/drawingml/2006/table">
            <a:tbl>
              <a:tblPr firstRow="1" bandRow="1">
                <a:tableStyleId>{5C22544A-7EE6-4342-B048-85BDC9FD1C3A}</a:tableStyleId>
              </a:tblPr>
              <a:tblGrid>
                <a:gridCol w="729710">
                  <a:extLst>
                    <a:ext uri="{9D8B030D-6E8A-4147-A177-3AD203B41FA5}">
                      <a16:colId xmlns:a16="http://schemas.microsoft.com/office/drawing/2014/main" val="20000"/>
                    </a:ext>
                  </a:extLst>
                </a:gridCol>
                <a:gridCol w="729710">
                  <a:extLst>
                    <a:ext uri="{9D8B030D-6E8A-4147-A177-3AD203B41FA5}">
                      <a16:colId xmlns:a16="http://schemas.microsoft.com/office/drawing/2014/main" val="20001"/>
                    </a:ext>
                  </a:extLst>
                </a:gridCol>
                <a:gridCol w="729710">
                  <a:extLst>
                    <a:ext uri="{9D8B030D-6E8A-4147-A177-3AD203B41FA5}">
                      <a16:colId xmlns:a16="http://schemas.microsoft.com/office/drawing/2014/main" val="20002"/>
                    </a:ext>
                  </a:extLst>
                </a:gridCol>
                <a:gridCol w="729710">
                  <a:extLst>
                    <a:ext uri="{9D8B030D-6E8A-4147-A177-3AD203B41FA5}">
                      <a16:colId xmlns:a16="http://schemas.microsoft.com/office/drawing/2014/main" val="20003"/>
                    </a:ext>
                  </a:extLst>
                </a:gridCol>
                <a:gridCol w="729710">
                  <a:extLst>
                    <a:ext uri="{9D8B030D-6E8A-4147-A177-3AD203B41FA5}">
                      <a16:colId xmlns:a16="http://schemas.microsoft.com/office/drawing/2014/main" val="20004"/>
                    </a:ext>
                  </a:extLst>
                </a:gridCol>
                <a:gridCol w="729710">
                  <a:extLst>
                    <a:ext uri="{9D8B030D-6E8A-4147-A177-3AD203B41FA5}">
                      <a16:colId xmlns:a16="http://schemas.microsoft.com/office/drawing/2014/main" val="20005"/>
                    </a:ext>
                  </a:extLst>
                </a:gridCol>
                <a:gridCol w="729710">
                  <a:extLst>
                    <a:ext uri="{9D8B030D-6E8A-4147-A177-3AD203B41FA5}">
                      <a16:colId xmlns:a16="http://schemas.microsoft.com/office/drawing/2014/main" val="20006"/>
                    </a:ext>
                  </a:extLst>
                </a:gridCol>
                <a:gridCol w="729710">
                  <a:extLst>
                    <a:ext uri="{9D8B030D-6E8A-4147-A177-3AD203B41FA5}">
                      <a16:colId xmlns:a16="http://schemas.microsoft.com/office/drawing/2014/main" val="20007"/>
                    </a:ext>
                  </a:extLst>
                </a:gridCol>
                <a:gridCol w="729710">
                  <a:extLst>
                    <a:ext uri="{9D8B030D-6E8A-4147-A177-3AD203B41FA5}">
                      <a16:colId xmlns:a16="http://schemas.microsoft.com/office/drawing/2014/main" val="20008"/>
                    </a:ext>
                  </a:extLst>
                </a:gridCol>
                <a:gridCol w="729710">
                  <a:extLst>
                    <a:ext uri="{9D8B030D-6E8A-4147-A177-3AD203B41FA5}">
                      <a16:colId xmlns:a16="http://schemas.microsoft.com/office/drawing/2014/main" val="20009"/>
                    </a:ext>
                  </a:extLst>
                </a:gridCol>
                <a:gridCol w="729710">
                  <a:extLst>
                    <a:ext uri="{9D8B030D-6E8A-4147-A177-3AD203B41FA5}">
                      <a16:colId xmlns:a16="http://schemas.microsoft.com/office/drawing/2014/main" val="20010"/>
                    </a:ext>
                  </a:extLst>
                </a:gridCol>
                <a:gridCol w="729710">
                  <a:extLst>
                    <a:ext uri="{9D8B030D-6E8A-4147-A177-3AD203B41FA5}">
                      <a16:colId xmlns:a16="http://schemas.microsoft.com/office/drawing/2014/main" val="20011"/>
                    </a:ext>
                  </a:extLst>
                </a:gridCol>
                <a:gridCol w="729710">
                  <a:extLst>
                    <a:ext uri="{9D8B030D-6E8A-4147-A177-3AD203B41FA5}">
                      <a16:colId xmlns:a16="http://schemas.microsoft.com/office/drawing/2014/main" val="20012"/>
                    </a:ext>
                  </a:extLst>
                </a:gridCol>
                <a:gridCol w="729710">
                  <a:extLst>
                    <a:ext uri="{9D8B030D-6E8A-4147-A177-3AD203B41FA5}">
                      <a16:colId xmlns:a16="http://schemas.microsoft.com/office/drawing/2014/main" val="20013"/>
                    </a:ext>
                  </a:extLst>
                </a:gridCol>
                <a:gridCol w="729710">
                  <a:extLst>
                    <a:ext uri="{9D8B030D-6E8A-4147-A177-3AD203B41FA5}">
                      <a16:colId xmlns:a16="http://schemas.microsoft.com/office/drawing/2014/main" val="20014"/>
                    </a:ext>
                  </a:extLst>
                </a:gridCol>
                <a:gridCol w="729710">
                  <a:extLst>
                    <a:ext uri="{9D8B030D-6E8A-4147-A177-3AD203B41FA5}">
                      <a16:colId xmlns:a16="http://schemas.microsoft.com/office/drawing/2014/main" val="20015"/>
                    </a:ext>
                  </a:extLst>
                </a:gridCol>
              </a:tblGrid>
              <a:tr h="729710">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29710">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29710">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29710">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29710">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29710">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29710">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29710">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5" name="TextBox 4">
            <a:extLst>
              <a:ext uri="{FF2B5EF4-FFF2-40B4-BE49-F238E27FC236}">
                <a16:creationId xmlns:a16="http://schemas.microsoft.com/office/drawing/2014/main" id="{9B6522B1-F234-432D-873F-60B1D812BF22}"/>
              </a:ext>
            </a:extLst>
          </p:cNvPr>
          <p:cNvSpPr txBox="1"/>
          <p:nvPr/>
        </p:nvSpPr>
        <p:spPr>
          <a:xfrm>
            <a:off x="6591700" y="2028211"/>
            <a:ext cx="2066524" cy="2343719"/>
          </a:xfrm>
          <a:prstGeom prst="rect">
            <a:avLst/>
          </a:prstGeom>
          <a:noFill/>
        </p:spPr>
        <p:txBody>
          <a:bodyPr wrap="square" rtlCol="0">
            <a:spAutoFit/>
          </a:bodyPr>
          <a:lstStyle/>
          <a:p>
            <a:r>
              <a:rPr lang="en-US" sz="14630">
                <a:solidFill>
                  <a:srgbClr val="FF0000"/>
                </a:solidFill>
                <a:latin typeface="HP001 5H" panose="020B0603050302020204" pitchFamily="34" charset="0"/>
                <a:cs typeface="HP001 5H" panose="020B0603050302020204" pitchFamily="34" charset="0"/>
              </a:rPr>
              <a:t>Ď</a:t>
            </a:r>
          </a:p>
        </p:txBody>
      </p:sp>
      <p:sp>
        <p:nvSpPr>
          <p:cNvPr id="6" name="TextBox 5">
            <a:extLst>
              <a:ext uri="{FF2B5EF4-FFF2-40B4-BE49-F238E27FC236}">
                <a16:creationId xmlns:a16="http://schemas.microsoft.com/office/drawing/2014/main" id="{4DB9BF1F-6461-4291-92FD-3D419D49CDEF}"/>
              </a:ext>
            </a:extLst>
          </p:cNvPr>
          <p:cNvSpPr txBox="1"/>
          <p:nvPr/>
        </p:nvSpPr>
        <p:spPr>
          <a:xfrm>
            <a:off x="3669375" y="2028211"/>
            <a:ext cx="1082704" cy="2343719"/>
          </a:xfrm>
          <a:prstGeom prst="rect">
            <a:avLst/>
          </a:prstGeom>
          <a:noFill/>
        </p:spPr>
        <p:txBody>
          <a:bodyPr wrap="square" rtlCol="0">
            <a:spAutoFit/>
          </a:bodyPr>
          <a:lstStyle/>
          <a:p>
            <a:r>
              <a:rPr lang="en-US" sz="14630">
                <a:solidFill>
                  <a:srgbClr val="FF0000"/>
                </a:solidFill>
                <a:latin typeface="HP001 5H" panose="020B0603050302020204" pitchFamily="34" charset="0"/>
                <a:cs typeface="HP001 5H" panose="020B0603050302020204" pitchFamily="34" charset="0"/>
              </a:rPr>
              <a:t>Ł</a:t>
            </a:r>
          </a:p>
        </p:txBody>
      </p:sp>
      <p:pic>
        <p:nvPicPr>
          <p:cNvPr id="9" name="Picture 8">
            <a:extLst>
              <a:ext uri="{FF2B5EF4-FFF2-40B4-BE49-F238E27FC236}">
                <a16:creationId xmlns:a16="http://schemas.microsoft.com/office/drawing/2014/main" id="{8DDF4DCE-CB2E-4D4B-8A85-8B15AAAA22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6252" y="5649089"/>
            <a:ext cx="1867727" cy="1180337"/>
          </a:xfrm>
          <a:prstGeom prst="rect">
            <a:avLst/>
          </a:prstGeom>
        </p:spPr>
      </p:pic>
    </p:spTree>
    <p:extLst>
      <p:ext uri="{BB962C8B-B14F-4D97-AF65-F5344CB8AC3E}">
        <p14:creationId xmlns:p14="http://schemas.microsoft.com/office/powerpoint/2010/main" val="186323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044F5B4-6591-4A33-B465-7DC1F7F4F363}"/>
              </a:ext>
            </a:extLst>
          </p:cNvPr>
          <p:cNvGraphicFramePr>
            <a:graphicFrameLocks noGrp="1"/>
          </p:cNvGraphicFramePr>
          <p:nvPr>
            <p:extLst/>
          </p:nvPr>
        </p:nvGraphicFramePr>
        <p:xfrm>
          <a:off x="288040" y="0"/>
          <a:ext cx="11675360" cy="5837680"/>
        </p:xfrm>
        <a:graphic>
          <a:graphicData uri="http://schemas.openxmlformats.org/drawingml/2006/table">
            <a:tbl>
              <a:tblPr firstRow="1" bandRow="1">
                <a:tableStyleId>{5C22544A-7EE6-4342-B048-85BDC9FD1C3A}</a:tableStyleId>
              </a:tblPr>
              <a:tblGrid>
                <a:gridCol w="729710">
                  <a:extLst>
                    <a:ext uri="{9D8B030D-6E8A-4147-A177-3AD203B41FA5}">
                      <a16:colId xmlns:a16="http://schemas.microsoft.com/office/drawing/2014/main" val="20000"/>
                    </a:ext>
                  </a:extLst>
                </a:gridCol>
                <a:gridCol w="729710">
                  <a:extLst>
                    <a:ext uri="{9D8B030D-6E8A-4147-A177-3AD203B41FA5}">
                      <a16:colId xmlns:a16="http://schemas.microsoft.com/office/drawing/2014/main" val="20001"/>
                    </a:ext>
                  </a:extLst>
                </a:gridCol>
                <a:gridCol w="729710">
                  <a:extLst>
                    <a:ext uri="{9D8B030D-6E8A-4147-A177-3AD203B41FA5}">
                      <a16:colId xmlns:a16="http://schemas.microsoft.com/office/drawing/2014/main" val="20002"/>
                    </a:ext>
                  </a:extLst>
                </a:gridCol>
                <a:gridCol w="729710">
                  <a:extLst>
                    <a:ext uri="{9D8B030D-6E8A-4147-A177-3AD203B41FA5}">
                      <a16:colId xmlns:a16="http://schemas.microsoft.com/office/drawing/2014/main" val="20003"/>
                    </a:ext>
                  </a:extLst>
                </a:gridCol>
                <a:gridCol w="729710">
                  <a:extLst>
                    <a:ext uri="{9D8B030D-6E8A-4147-A177-3AD203B41FA5}">
                      <a16:colId xmlns:a16="http://schemas.microsoft.com/office/drawing/2014/main" val="20004"/>
                    </a:ext>
                  </a:extLst>
                </a:gridCol>
                <a:gridCol w="729710">
                  <a:extLst>
                    <a:ext uri="{9D8B030D-6E8A-4147-A177-3AD203B41FA5}">
                      <a16:colId xmlns:a16="http://schemas.microsoft.com/office/drawing/2014/main" val="20005"/>
                    </a:ext>
                  </a:extLst>
                </a:gridCol>
                <a:gridCol w="729710">
                  <a:extLst>
                    <a:ext uri="{9D8B030D-6E8A-4147-A177-3AD203B41FA5}">
                      <a16:colId xmlns:a16="http://schemas.microsoft.com/office/drawing/2014/main" val="20006"/>
                    </a:ext>
                  </a:extLst>
                </a:gridCol>
                <a:gridCol w="729710">
                  <a:extLst>
                    <a:ext uri="{9D8B030D-6E8A-4147-A177-3AD203B41FA5}">
                      <a16:colId xmlns:a16="http://schemas.microsoft.com/office/drawing/2014/main" val="20007"/>
                    </a:ext>
                  </a:extLst>
                </a:gridCol>
                <a:gridCol w="729710">
                  <a:extLst>
                    <a:ext uri="{9D8B030D-6E8A-4147-A177-3AD203B41FA5}">
                      <a16:colId xmlns:a16="http://schemas.microsoft.com/office/drawing/2014/main" val="20008"/>
                    </a:ext>
                  </a:extLst>
                </a:gridCol>
                <a:gridCol w="729710">
                  <a:extLst>
                    <a:ext uri="{9D8B030D-6E8A-4147-A177-3AD203B41FA5}">
                      <a16:colId xmlns:a16="http://schemas.microsoft.com/office/drawing/2014/main" val="20009"/>
                    </a:ext>
                  </a:extLst>
                </a:gridCol>
                <a:gridCol w="729710">
                  <a:extLst>
                    <a:ext uri="{9D8B030D-6E8A-4147-A177-3AD203B41FA5}">
                      <a16:colId xmlns:a16="http://schemas.microsoft.com/office/drawing/2014/main" val="20010"/>
                    </a:ext>
                  </a:extLst>
                </a:gridCol>
                <a:gridCol w="729710">
                  <a:extLst>
                    <a:ext uri="{9D8B030D-6E8A-4147-A177-3AD203B41FA5}">
                      <a16:colId xmlns:a16="http://schemas.microsoft.com/office/drawing/2014/main" val="20011"/>
                    </a:ext>
                  </a:extLst>
                </a:gridCol>
                <a:gridCol w="729710">
                  <a:extLst>
                    <a:ext uri="{9D8B030D-6E8A-4147-A177-3AD203B41FA5}">
                      <a16:colId xmlns:a16="http://schemas.microsoft.com/office/drawing/2014/main" val="20012"/>
                    </a:ext>
                  </a:extLst>
                </a:gridCol>
                <a:gridCol w="729710">
                  <a:extLst>
                    <a:ext uri="{9D8B030D-6E8A-4147-A177-3AD203B41FA5}">
                      <a16:colId xmlns:a16="http://schemas.microsoft.com/office/drawing/2014/main" val="20013"/>
                    </a:ext>
                  </a:extLst>
                </a:gridCol>
                <a:gridCol w="729710">
                  <a:extLst>
                    <a:ext uri="{9D8B030D-6E8A-4147-A177-3AD203B41FA5}">
                      <a16:colId xmlns:a16="http://schemas.microsoft.com/office/drawing/2014/main" val="20014"/>
                    </a:ext>
                  </a:extLst>
                </a:gridCol>
                <a:gridCol w="729710">
                  <a:extLst>
                    <a:ext uri="{9D8B030D-6E8A-4147-A177-3AD203B41FA5}">
                      <a16:colId xmlns:a16="http://schemas.microsoft.com/office/drawing/2014/main" val="20015"/>
                    </a:ext>
                  </a:extLst>
                </a:gridCol>
              </a:tblGrid>
              <a:tr h="729710">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29710">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29710">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29710">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29710">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29710">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29710">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29710">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7749" marR="117749" marT="59020" marB="59020">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a:extLst>
              <a:ext uri="{FF2B5EF4-FFF2-40B4-BE49-F238E27FC236}">
                <a16:creationId xmlns:a16="http://schemas.microsoft.com/office/drawing/2014/main" id="{E24C08D9-3657-4006-8229-D9AE77EE9853}"/>
              </a:ext>
            </a:extLst>
          </p:cNvPr>
          <p:cNvSpPr txBox="1"/>
          <p:nvPr/>
        </p:nvSpPr>
        <p:spPr>
          <a:xfrm>
            <a:off x="3657600" y="2028210"/>
            <a:ext cx="2066524" cy="2343719"/>
          </a:xfrm>
          <a:prstGeom prst="rect">
            <a:avLst/>
          </a:prstGeom>
          <a:noFill/>
        </p:spPr>
        <p:txBody>
          <a:bodyPr wrap="square" rtlCol="0">
            <a:spAutoFit/>
          </a:bodyPr>
          <a:lstStyle/>
          <a:p>
            <a:r>
              <a:rPr lang="en-US" sz="14630">
                <a:solidFill>
                  <a:srgbClr val="FF0000"/>
                </a:solidFill>
                <a:latin typeface="HP001 5H" panose="020B0603050302020204" pitchFamily="34" charset="0"/>
                <a:cs typeface="HP001 5H" panose="020B0603050302020204" pitchFamily="34" charset="0"/>
              </a:rPr>
              <a:t>Ǉ</a:t>
            </a:r>
          </a:p>
        </p:txBody>
      </p:sp>
      <p:sp>
        <p:nvSpPr>
          <p:cNvPr id="8" name="TextBox 7">
            <a:extLst>
              <a:ext uri="{FF2B5EF4-FFF2-40B4-BE49-F238E27FC236}">
                <a16:creationId xmlns:a16="http://schemas.microsoft.com/office/drawing/2014/main" id="{D9B30276-FF1D-4D54-8F13-839976D78188}"/>
              </a:ext>
            </a:extLst>
          </p:cNvPr>
          <p:cNvSpPr txBox="1"/>
          <p:nvPr/>
        </p:nvSpPr>
        <p:spPr>
          <a:xfrm>
            <a:off x="6584372" y="2028210"/>
            <a:ext cx="2066524" cy="2343719"/>
          </a:xfrm>
          <a:prstGeom prst="rect">
            <a:avLst/>
          </a:prstGeom>
          <a:noFill/>
        </p:spPr>
        <p:txBody>
          <a:bodyPr wrap="square" rtlCol="0">
            <a:spAutoFit/>
          </a:bodyPr>
          <a:lstStyle/>
          <a:p>
            <a:r>
              <a:rPr lang="en-US" sz="14630">
                <a:solidFill>
                  <a:srgbClr val="FF0000"/>
                </a:solidFill>
                <a:latin typeface="HP001 5H" panose="020B0603050302020204" pitchFamily="34" charset="0"/>
                <a:cs typeface="HP001 5H" panose="020B0603050302020204" pitchFamily="34" charset="0"/>
              </a:rPr>
              <a:t>↨</a:t>
            </a:r>
          </a:p>
        </p:txBody>
      </p:sp>
      <p:pic>
        <p:nvPicPr>
          <p:cNvPr id="9" name="Picture 8">
            <a:extLst>
              <a:ext uri="{FF2B5EF4-FFF2-40B4-BE49-F238E27FC236}">
                <a16:creationId xmlns:a16="http://schemas.microsoft.com/office/drawing/2014/main" id="{8DDF4DCE-CB2E-4D4B-8A85-8B15AAAA22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6252" y="5649089"/>
            <a:ext cx="1867727" cy="1180337"/>
          </a:xfrm>
          <a:prstGeom prst="rect">
            <a:avLst/>
          </a:prstGeom>
        </p:spPr>
      </p:pic>
    </p:spTree>
    <p:extLst>
      <p:ext uri="{BB962C8B-B14F-4D97-AF65-F5344CB8AC3E}">
        <p14:creationId xmlns:p14="http://schemas.microsoft.com/office/powerpoint/2010/main" val="70209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18" t="25000" r="27600" b="20283"/>
          <a:stretch/>
        </p:blipFill>
        <p:spPr bwMode="auto">
          <a:xfrm>
            <a:off x="5867401" y="1219200"/>
            <a:ext cx="5858201"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42102172-5622-4967-9117-6629E39CAE92}"/>
              </a:ext>
            </a:extLst>
          </p:cNvPr>
          <p:cNvPicPr>
            <a:picLocks noChangeAspect="1"/>
          </p:cNvPicPr>
          <p:nvPr/>
        </p:nvPicPr>
        <p:blipFill>
          <a:blip r:embed="rId4"/>
          <a:stretch>
            <a:fillRect/>
          </a:stretch>
        </p:blipFill>
        <p:spPr>
          <a:xfrm>
            <a:off x="623972" y="1267462"/>
            <a:ext cx="5243428" cy="2161538"/>
          </a:xfrm>
          <a:prstGeom prst="rect">
            <a:avLst/>
          </a:prstGeom>
        </p:spPr>
      </p:pic>
      <p:sp>
        <p:nvSpPr>
          <p:cNvPr id="4" name="Rectangle: Rounded Corners 3">
            <a:extLst>
              <a:ext uri="{FF2B5EF4-FFF2-40B4-BE49-F238E27FC236}">
                <a16:creationId xmlns:a16="http://schemas.microsoft.com/office/drawing/2014/main" id="{F83C8A30-E29A-44F7-B379-3AD3FE99D021}"/>
              </a:ext>
            </a:extLst>
          </p:cNvPr>
          <p:cNvSpPr/>
          <p:nvPr/>
        </p:nvSpPr>
        <p:spPr>
          <a:xfrm>
            <a:off x="1371600" y="4191000"/>
            <a:ext cx="3479346" cy="71029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24">
                <a:solidFill>
                  <a:prstClr val="white"/>
                </a:solidFill>
                <a:latin typeface="Arial" panose="020B0604020202020204" pitchFamily="34" charset="0"/>
                <a:cs typeface="Arial" panose="020B0604020202020204" pitchFamily="34" charset="0"/>
              </a:rPr>
              <a:t>Trang 45</a:t>
            </a:r>
          </a:p>
        </p:txBody>
      </p:sp>
      <p:sp>
        <p:nvSpPr>
          <p:cNvPr id="5" name="Rectangle: Rounded Corners 4">
            <a:extLst>
              <a:ext uri="{FF2B5EF4-FFF2-40B4-BE49-F238E27FC236}">
                <a16:creationId xmlns:a16="http://schemas.microsoft.com/office/drawing/2014/main" id="{9FA70177-CAC6-4E56-A13C-E905368CC174}"/>
              </a:ext>
            </a:extLst>
          </p:cNvPr>
          <p:cNvSpPr/>
          <p:nvPr/>
        </p:nvSpPr>
        <p:spPr>
          <a:xfrm>
            <a:off x="7239000" y="5486400"/>
            <a:ext cx="3479346" cy="71029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24">
                <a:solidFill>
                  <a:prstClr val="white"/>
                </a:solidFill>
                <a:latin typeface="Arial" panose="020B0604020202020204" pitchFamily="34" charset="0"/>
                <a:cs typeface="Arial" panose="020B0604020202020204" pitchFamily="34" charset="0"/>
              </a:rPr>
              <a:t>Trang 46</a:t>
            </a:r>
          </a:p>
        </p:txBody>
      </p:sp>
      <p:grpSp>
        <p:nvGrpSpPr>
          <p:cNvPr id="6" name="Group 5">
            <a:extLst>
              <a:ext uri="{FF2B5EF4-FFF2-40B4-BE49-F238E27FC236}">
                <a16:creationId xmlns:a16="http://schemas.microsoft.com/office/drawing/2014/main" id="{53CDF0F6-69EB-4322-A734-431886954E24}"/>
              </a:ext>
            </a:extLst>
          </p:cNvPr>
          <p:cNvGrpSpPr/>
          <p:nvPr/>
        </p:nvGrpSpPr>
        <p:grpSpPr>
          <a:xfrm>
            <a:off x="230478" y="203423"/>
            <a:ext cx="3382243" cy="941185"/>
            <a:chOff x="63500" y="1429216"/>
            <a:chExt cx="2542972" cy="705889"/>
          </a:xfrm>
        </p:grpSpPr>
        <p:sp>
          <p:nvSpPr>
            <p:cNvPr id="7" name="Rounded Rectangle 9">
              <a:extLst>
                <a:ext uri="{FF2B5EF4-FFF2-40B4-BE49-F238E27FC236}">
                  <a16:creationId xmlns:a16="http://schemas.microsoft.com/office/drawing/2014/main" id="{9B559833-EF3D-4C39-9188-C9791C499437}"/>
                </a:ext>
              </a:extLst>
            </p:cNvPr>
            <p:cNvSpPr/>
            <p:nvPr/>
          </p:nvSpPr>
          <p:spPr>
            <a:xfrm>
              <a:off x="384357" y="1429216"/>
              <a:ext cx="222211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Viết vở</a:t>
              </a:r>
            </a:p>
          </p:txBody>
        </p:sp>
        <p:sp>
          <p:nvSpPr>
            <p:cNvPr id="8" name="Oval 7">
              <a:extLst>
                <a:ext uri="{FF2B5EF4-FFF2-40B4-BE49-F238E27FC236}">
                  <a16:creationId xmlns:a16="http://schemas.microsoft.com/office/drawing/2014/main" id="{FB808DBC-E09A-4714-8579-0784BDB7E7AE}"/>
                </a:ext>
              </a:extLst>
            </p:cNvPr>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black"/>
                  </a:solidFill>
                  <a:latin typeface="Arial Rounded MT Bold" pitchFamily="34" charset="0"/>
                  <a:ea typeface="Arial-Rounded" pitchFamily="34" charset="0"/>
                  <a:cs typeface="Arial-Rounded" pitchFamily="34" charset="0"/>
                </a:rPr>
                <a:t>5</a:t>
              </a:r>
            </a:p>
          </p:txBody>
        </p:sp>
      </p:grpSp>
    </p:spTree>
    <p:extLst>
      <p:ext uri="{BB962C8B-B14F-4D97-AF65-F5344CB8AC3E}">
        <p14:creationId xmlns:p14="http://schemas.microsoft.com/office/powerpoint/2010/main" val="350728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76006" y="317029"/>
            <a:ext cx="2085300" cy="710549"/>
            <a:chOff x="323285" y="1514421"/>
            <a:chExt cx="1567851" cy="532912"/>
          </a:xfrm>
        </p:grpSpPr>
        <p:sp>
          <p:nvSpPr>
            <p:cNvPr id="8" name="Rounded Rectangle 7"/>
            <p:cNvSpPr/>
            <p:nvPr/>
          </p:nvSpPr>
          <p:spPr>
            <a:xfrm>
              <a:off x="527536" y="1516989"/>
              <a:ext cx="1363600" cy="530344"/>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prstClr val="white"/>
                  </a:solidFill>
                  <a:latin typeface="Arial-Rounded" pitchFamily="34" charset="0"/>
                  <a:ea typeface="Arial-Rounded" pitchFamily="34" charset="0"/>
                  <a:cs typeface="Arial-Rounded" pitchFamily="34" charset="0"/>
                </a:rPr>
                <a:t> Đọc</a:t>
              </a:r>
            </a:p>
          </p:txBody>
        </p:sp>
        <p:sp>
          <p:nvSpPr>
            <p:cNvPr id="10" name="Oval 9"/>
            <p:cNvSpPr/>
            <p:nvPr/>
          </p:nvSpPr>
          <p:spPr>
            <a:xfrm>
              <a:off x="323285" y="1514421"/>
              <a:ext cx="530345" cy="53034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prstClr val="black"/>
                  </a:solidFill>
                  <a:latin typeface="Arial Rounded MT Bold" pitchFamily="34" charset="0"/>
                  <a:ea typeface="Arial-Rounded" pitchFamily="34" charset="0"/>
                  <a:cs typeface="Arial-Rounded" pitchFamily="34" charset="0"/>
                </a:rPr>
                <a:t>6</a:t>
              </a:r>
            </a:p>
          </p:txBody>
        </p:sp>
      </p:grpSp>
      <p:pic>
        <p:nvPicPr>
          <p:cNvPr id="22" name="Picture 21" descr="A picture containing text&#10;&#10;Description automatically generated">
            <a:extLst>
              <a:ext uri="{FF2B5EF4-FFF2-40B4-BE49-F238E27FC236}">
                <a16:creationId xmlns:a16="http://schemas.microsoft.com/office/drawing/2014/main" id="{B7AD1B07-AA88-464B-A5B4-D444BC0E5FB9}"/>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849005" y="-4009"/>
            <a:ext cx="6373580" cy="3433010"/>
          </a:xfrm>
          <a:prstGeom prst="rect">
            <a:avLst/>
          </a:prstGeom>
        </p:spPr>
      </p:pic>
      <p:sp>
        <p:nvSpPr>
          <p:cNvPr id="23" name="Title 1">
            <a:extLst>
              <a:ext uri="{FF2B5EF4-FFF2-40B4-BE49-F238E27FC236}">
                <a16:creationId xmlns:a16="http://schemas.microsoft.com/office/drawing/2014/main" id="{17351A52-3983-4817-ABE2-0B3CBEE1A1B5}"/>
              </a:ext>
            </a:extLst>
          </p:cNvPr>
          <p:cNvSpPr txBox="1">
            <a:spLocks/>
          </p:cNvSpPr>
          <p:nvPr/>
        </p:nvSpPr>
        <p:spPr>
          <a:xfrm>
            <a:off x="229554" y="3565472"/>
            <a:ext cx="11612483" cy="2885021"/>
          </a:xfrm>
          <a:prstGeom prst="rect">
            <a:avLst/>
          </a:prstGeom>
        </p:spPr>
        <p:txBody>
          <a:bodyPr vert="horz" lIns="121424" tIns="60712" rIns="121424" bIns="6071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256">
                <a:solidFill>
                  <a:prstClr val="black"/>
                </a:solidFill>
                <a:latin typeface="Arial-Rounded" pitchFamily="34" charset="0"/>
                <a:ea typeface="Arial-Rounded" pitchFamily="34" charset="0"/>
                <a:cs typeface="Arial-Rounded" pitchFamily="34" charset="0"/>
              </a:rPr>
              <a:t>     Lúc học hát, Nam ước làm ca sĩ. Lúc nghe mẹ đọc thơ, Nam lại ước trở thành nhà thơ. Khi ra biển, Nam ước là người lái tàu, vượt qua những con sóng lớn. Nhìn lên bầu trời, Nam lại ước làm phi công. Nam tự hỏi: “Bao giờ mình mới lớn nhỉ?”.</a:t>
            </a:r>
          </a:p>
        </p:txBody>
      </p:sp>
      <p:sp>
        <p:nvSpPr>
          <p:cNvPr id="31" name="Title 1">
            <a:extLst>
              <a:ext uri="{FF2B5EF4-FFF2-40B4-BE49-F238E27FC236}">
                <a16:creationId xmlns:a16="http://schemas.microsoft.com/office/drawing/2014/main" id="{6CAD0898-3BB4-4F9E-9BD7-A21734D7E861}"/>
              </a:ext>
            </a:extLst>
          </p:cNvPr>
          <p:cNvSpPr txBox="1">
            <a:spLocks/>
          </p:cNvSpPr>
          <p:nvPr/>
        </p:nvSpPr>
        <p:spPr>
          <a:xfrm>
            <a:off x="5150620" y="3499502"/>
            <a:ext cx="1252290" cy="681042"/>
          </a:xfrm>
          <a:prstGeom prst="rect">
            <a:avLst/>
          </a:prstGeom>
        </p:spPr>
        <p:txBody>
          <a:bodyPr vert="horz" lIns="121424" tIns="60712" rIns="121424" bIns="6071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256">
                <a:solidFill>
                  <a:srgbClr val="FF0000"/>
                </a:solidFill>
                <a:latin typeface="Arial-Rounded" pitchFamily="34" charset="0"/>
                <a:ea typeface="Arial-Rounded" pitchFamily="34" charset="0"/>
                <a:cs typeface="Arial-Rounded" pitchFamily="34" charset="0"/>
              </a:rPr>
              <a:t>ước</a:t>
            </a:r>
          </a:p>
        </p:txBody>
      </p:sp>
      <p:sp>
        <p:nvSpPr>
          <p:cNvPr id="32" name="Title 1">
            <a:extLst>
              <a:ext uri="{FF2B5EF4-FFF2-40B4-BE49-F238E27FC236}">
                <a16:creationId xmlns:a16="http://schemas.microsoft.com/office/drawing/2014/main" id="{AFFCDE7D-2599-4C02-86A2-0BA59D4E061E}"/>
              </a:ext>
            </a:extLst>
          </p:cNvPr>
          <p:cNvSpPr txBox="1">
            <a:spLocks/>
          </p:cNvSpPr>
          <p:nvPr/>
        </p:nvSpPr>
        <p:spPr>
          <a:xfrm>
            <a:off x="7871670" y="4667460"/>
            <a:ext cx="1458102" cy="681042"/>
          </a:xfrm>
          <a:prstGeom prst="rect">
            <a:avLst/>
          </a:prstGeom>
        </p:spPr>
        <p:txBody>
          <a:bodyPr vert="horz" lIns="121424" tIns="60712" rIns="121424" bIns="6071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256">
                <a:solidFill>
                  <a:srgbClr val="FF0000"/>
                </a:solidFill>
                <a:latin typeface="Arial-Rounded" pitchFamily="34" charset="0"/>
                <a:ea typeface="Arial-Rounded" pitchFamily="34" charset="0"/>
                <a:cs typeface="Arial-Rounded" pitchFamily="34" charset="0"/>
              </a:rPr>
              <a:t>vượt</a:t>
            </a:r>
          </a:p>
        </p:txBody>
      </p:sp>
      <p:sp>
        <p:nvSpPr>
          <p:cNvPr id="33" name="Title 1">
            <a:extLst>
              <a:ext uri="{FF2B5EF4-FFF2-40B4-BE49-F238E27FC236}">
                <a16:creationId xmlns:a16="http://schemas.microsoft.com/office/drawing/2014/main" id="{250B8C4B-1A40-4E1D-90EB-DD306E6A4D4E}"/>
              </a:ext>
            </a:extLst>
          </p:cNvPr>
          <p:cNvSpPr txBox="1">
            <a:spLocks/>
          </p:cNvSpPr>
          <p:nvPr/>
        </p:nvSpPr>
        <p:spPr>
          <a:xfrm>
            <a:off x="4519453" y="4083719"/>
            <a:ext cx="1252290" cy="681042"/>
          </a:xfrm>
          <a:prstGeom prst="rect">
            <a:avLst/>
          </a:prstGeom>
        </p:spPr>
        <p:txBody>
          <a:bodyPr vert="horz" lIns="121424" tIns="60712" rIns="121424" bIns="6071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256">
                <a:solidFill>
                  <a:srgbClr val="FF0000"/>
                </a:solidFill>
                <a:latin typeface="Arial-Rounded" pitchFamily="34" charset="0"/>
                <a:ea typeface="Arial-Rounded" pitchFamily="34" charset="0"/>
                <a:cs typeface="Arial-Rounded" pitchFamily="34" charset="0"/>
              </a:rPr>
              <a:t>ước</a:t>
            </a:r>
          </a:p>
        </p:txBody>
      </p:sp>
      <p:sp>
        <p:nvSpPr>
          <p:cNvPr id="34" name="Title 1">
            <a:extLst>
              <a:ext uri="{FF2B5EF4-FFF2-40B4-BE49-F238E27FC236}">
                <a16:creationId xmlns:a16="http://schemas.microsoft.com/office/drawing/2014/main" id="{8F1D8958-3655-4546-A2DB-58BE7DE9EFD4}"/>
              </a:ext>
            </a:extLst>
          </p:cNvPr>
          <p:cNvSpPr txBox="1">
            <a:spLocks/>
          </p:cNvSpPr>
          <p:nvPr/>
        </p:nvSpPr>
        <p:spPr>
          <a:xfrm>
            <a:off x="2891416" y="4667460"/>
            <a:ext cx="1252290" cy="681042"/>
          </a:xfrm>
          <a:prstGeom prst="rect">
            <a:avLst/>
          </a:prstGeom>
        </p:spPr>
        <p:txBody>
          <a:bodyPr vert="horz" lIns="121424" tIns="60712" rIns="121424" bIns="6071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256">
                <a:solidFill>
                  <a:srgbClr val="FF0000"/>
                </a:solidFill>
                <a:latin typeface="Arial-Rounded" pitchFamily="34" charset="0"/>
                <a:ea typeface="Arial-Rounded" pitchFamily="34" charset="0"/>
                <a:cs typeface="Arial-Rounded" pitchFamily="34" charset="0"/>
              </a:rPr>
              <a:t>ước</a:t>
            </a:r>
          </a:p>
        </p:txBody>
      </p:sp>
      <p:sp>
        <p:nvSpPr>
          <p:cNvPr id="35" name="Title 1">
            <a:extLst>
              <a:ext uri="{FF2B5EF4-FFF2-40B4-BE49-F238E27FC236}">
                <a16:creationId xmlns:a16="http://schemas.microsoft.com/office/drawing/2014/main" id="{C0735E7F-5D64-4F73-9F6C-F5CA1C77CB01}"/>
              </a:ext>
            </a:extLst>
          </p:cNvPr>
          <p:cNvSpPr txBox="1">
            <a:spLocks/>
          </p:cNvSpPr>
          <p:nvPr/>
        </p:nvSpPr>
        <p:spPr>
          <a:xfrm>
            <a:off x="9740558" y="5249607"/>
            <a:ext cx="1252290" cy="681042"/>
          </a:xfrm>
          <a:prstGeom prst="rect">
            <a:avLst/>
          </a:prstGeom>
        </p:spPr>
        <p:txBody>
          <a:bodyPr vert="horz" lIns="121424" tIns="60712" rIns="121424" bIns="6071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256">
                <a:solidFill>
                  <a:srgbClr val="FF0000"/>
                </a:solidFill>
                <a:latin typeface="Arial-Rounded" pitchFamily="34" charset="0"/>
                <a:ea typeface="Arial-Rounded" pitchFamily="34" charset="0"/>
                <a:cs typeface="Arial-Rounded" pitchFamily="34" charset="0"/>
              </a:rPr>
              <a:t>ước</a:t>
            </a:r>
          </a:p>
        </p:txBody>
      </p:sp>
    </p:spTree>
    <p:extLst>
      <p:ext uri="{BB962C8B-B14F-4D97-AF65-F5344CB8AC3E}">
        <p14:creationId xmlns:p14="http://schemas.microsoft.com/office/powerpoint/2010/main" val="266639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32" grpId="0"/>
      <p:bldP spid="33"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oll on a surfboard&#10;&#10;Description automatically generated with low confidence">
            <a:extLst>
              <a:ext uri="{FF2B5EF4-FFF2-40B4-BE49-F238E27FC236}">
                <a16:creationId xmlns:a16="http://schemas.microsoft.com/office/drawing/2014/main" id="{B365EBB7-D053-417D-A6D4-0539D2405819}"/>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Lst>
          </a:blip>
          <a:srcRect l="1250"/>
          <a:stretch/>
        </p:blipFill>
        <p:spPr>
          <a:xfrm>
            <a:off x="1510336" y="1143000"/>
            <a:ext cx="9277081" cy="3986968"/>
          </a:xfrm>
          <a:prstGeom prst="rect">
            <a:avLst/>
          </a:prstGeom>
        </p:spPr>
      </p:pic>
      <p:sp>
        <p:nvSpPr>
          <p:cNvPr id="5" name="TextBox 4">
            <a:extLst>
              <a:ext uri="{FF2B5EF4-FFF2-40B4-BE49-F238E27FC236}">
                <a16:creationId xmlns:a16="http://schemas.microsoft.com/office/drawing/2014/main" id="{3C808E3E-3C7F-4208-A187-94F972DBB388}"/>
              </a:ext>
            </a:extLst>
          </p:cNvPr>
          <p:cNvSpPr txBox="1"/>
          <p:nvPr/>
        </p:nvSpPr>
        <p:spPr>
          <a:xfrm>
            <a:off x="2214788" y="5483777"/>
            <a:ext cx="8153718" cy="911019"/>
          </a:xfrm>
          <a:prstGeom prst="rect">
            <a:avLst/>
          </a:prstGeom>
          <a:noFill/>
        </p:spPr>
        <p:txBody>
          <a:bodyPr wrap="square" rtlCol="0">
            <a:spAutoFit/>
          </a:bodyPr>
          <a:lstStyle/>
          <a:p>
            <a:r>
              <a:rPr lang="en-US" sz="5320">
                <a:solidFill>
                  <a:prstClr val="black"/>
                </a:solidFill>
                <a:latin typeface="Arial-Rounded" panose="020B0500000000000000" pitchFamily="34" charset="0"/>
                <a:ea typeface="Arial-Rounded" panose="020B0500000000000000" pitchFamily="34" charset="0"/>
                <a:cs typeface="Arial-Rounded" panose="020B0500000000000000" pitchFamily="34" charset="0"/>
              </a:rPr>
              <a:t>Hà ước được lướt sóng biển.</a:t>
            </a:r>
          </a:p>
        </p:txBody>
      </p:sp>
      <p:sp>
        <p:nvSpPr>
          <p:cNvPr id="6" name="TextBox 5">
            <a:extLst>
              <a:ext uri="{FF2B5EF4-FFF2-40B4-BE49-F238E27FC236}">
                <a16:creationId xmlns:a16="http://schemas.microsoft.com/office/drawing/2014/main" id="{FAFD7BF1-1EC4-4551-ABFA-1BF006B59985}"/>
              </a:ext>
            </a:extLst>
          </p:cNvPr>
          <p:cNvSpPr txBox="1"/>
          <p:nvPr/>
        </p:nvSpPr>
        <p:spPr>
          <a:xfrm>
            <a:off x="3210647" y="5486062"/>
            <a:ext cx="1383630" cy="911019"/>
          </a:xfrm>
          <a:prstGeom prst="rect">
            <a:avLst/>
          </a:prstGeom>
          <a:noFill/>
        </p:spPr>
        <p:txBody>
          <a:bodyPr wrap="square" rtlCol="0">
            <a:spAutoFit/>
          </a:bodyPr>
          <a:lstStyle/>
          <a:p>
            <a:r>
              <a:rPr lang="en-US" sz="5320">
                <a:solidFill>
                  <a:srgbClr val="FF0000"/>
                </a:solidFill>
                <a:latin typeface="Arial-Rounded" panose="020B0500000000000000" pitchFamily="34" charset="0"/>
                <a:ea typeface="Arial-Rounded" panose="020B0500000000000000" pitchFamily="34" charset="0"/>
                <a:cs typeface="Arial-Rounded" panose="020B0500000000000000" pitchFamily="34" charset="0"/>
              </a:rPr>
              <a:t>ươc</a:t>
            </a:r>
          </a:p>
        </p:txBody>
      </p:sp>
      <p:sp>
        <p:nvSpPr>
          <p:cNvPr id="7" name="TextBox 6">
            <a:extLst>
              <a:ext uri="{FF2B5EF4-FFF2-40B4-BE49-F238E27FC236}">
                <a16:creationId xmlns:a16="http://schemas.microsoft.com/office/drawing/2014/main" id="{5B1C1359-1632-4F2A-A736-046FA91ADFD3}"/>
              </a:ext>
            </a:extLst>
          </p:cNvPr>
          <p:cNvSpPr txBox="1"/>
          <p:nvPr/>
        </p:nvSpPr>
        <p:spPr>
          <a:xfrm>
            <a:off x="4765246" y="5481492"/>
            <a:ext cx="1383630" cy="911019"/>
          </a:xfrm>
          <a:prstGeom prst="rect">
            <a:avLst/>
          </a:prstGeom>
          <a:noFill/>
        </p:spPr>
        <p:txBody>
          <a:bodyPr wrap="square" rtlCol="0">
            <a:spAutoFit/>
          </a:bodyPr>
          <a:lstStyle/>
          <a:p>
            <a:r>
              <a:rPr lang="en-US" sz="5320">
                <a:solidFill>
                  <a:srgbClr val="FF0000"/>
                </a:solidFill>
                <a:latin typeface="Arial-Rounded" panose="020B0500000000000000" pitchFamily="34" charset="0"/>
                <a:ea typeface="Arial-Rounded" panose="020B0500000000000000" pitchFamily="34" charset="0"/>
                <a:cs typeface="Arial-Rounded" panose="020B0500000000000000" pitchFamily="34" charset="0"/>
              </a:rPr>
              <a:t>ươc</a:t>
            </a:r>
          </a:p>
        </p:txBody>
      </p:sp>
      <p:sp>
        <p:nvSpPr>
          <p:cNvPr id="8" name="TextBox 7">
            <a:extLst>
              <a:ext uri="{FF2B5EF4-FFF2-40B4-BE49-F238E27FC236}">
                <a16:creationId xmlns:a16="http://schemas.microsoft.com/office/drawing/2014/main" id="{21BEA045-0016-4389-9118-8CA2CFBEDBC2}"/>
              </a:ext>
            </a:extLst>
          </p:cNvPr>
          <p:cNvSpPr txBox="1"/>
          <p:nvPr/>
        </p:nvSpPr>
        <p:spPr>
          <a:xfrm>
            <a:off x="6085425" y="5489782"/>
            <a:ext cx="1383630" cy="911019"/>
          </a:xfrm>
          <a:prstGeom prst="rect">
            <a:avLst/>
          </a:prstGeom>
          <a:noFill/>
        </p:spPr>
        <p:txBody>
          <a:bodyPr wrap="square" rtlCol="0">
            <a:spAutoFit/>
          </a:bodyPr>
          <a:lstStyle/>
          <a:p>
            <a:r>
              <a:rPr lang="en-US" sz="5320">
                <a:solidFill>
                  <a:srgbClr val="FF0000"/>
                </a:solidFill>
                <a:latin typeface="Arial-Rounded" panose="020B0500000000000000" pitchFamily="34" charset="0"/>
                <a:ea typeface="Arial-Rounded" panose="020B0500000000000000" pitchFamily="34" charset="0"/>
                <a:cs typeface="Arial-Rounded" panose="020B0500000000000000" pitchFamily="34" charset="0"/>
              </a:rPr>
              <a:t>ươt</a:t>
            </a:r>
          </a:p>
        </p:txBody>
      </p:sp>
      <p:grpSp>
        <p:nvGrpSpPr>
          <p:cNvPr id="9" name="Group 8">
            <a:extLst>
              <a:ext uri="{FF2B5EF4-FFF2-40B4-BE49-F238E27FC236}">
                <a16:creationId xmlns:a16="http://schemas.microsoft.com/office/drawing/2014/main" id="{2E8EE739-46CD-45E4-A5ED-1248F09964D4}"/>
              </a:ext>
            </a:extLst>
          </p:cNvPr>
          <p:cNvGrpSpPr/>
          <p:nvPr/>
        </p:nvGrpSpPr>
        <p:grpSpPr>
          <a:xfrm>
            <a:off x="228600" y="214861"/>
            <a:ext cx="3448696" cy="941185"/>
            <a:chOff x="63500" y="1429216"/>
            <a:chExt cx="2592937" cy="705889"/>
          </a:xfrm>
        </p:grpSpPr>
        <p:sp>
          <p:nvSpPr>
            <p:cNvPr id="10" name="Rounded Rectangle 3">
              <a:extLst>
                <a:ext uri="{FF2B5EF4-FFF2-40B4-BE49-F238E27FC236}">
                  <a16:creationId xmlns:a16="http://schemas.microsoft.com/office/drawing/2014/main" id="{E339D369-ACE3-4132-8155-91FCFD65EF7B}"/>
                </a:ext>
              </a:extLst>
            </p:cNvPr>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solidFill>
                    <a:prstClr val="white"/>
                  </a:solidFill>
                  <a:latin typeface="Arial-Rounded" pitchFamily="34" charset="0"/>
                  <a:ea typeface="Arial-Rounded" pitchFamily="34" charset="0"/>
                  <a:cs typeface="Arial-Rounded" pitchFamily="34" charset="0"/>
                </a:rPr>
                <a:t>Nhận biết</a:t>
              </a:r>
            </a:p>
          </p:txBody>
        </p:sp>
        <p:sp>
          <p:nvSpPr>
            <p:cNvPr id="11" name="Oval 10">
              <a:extLst>
                <a:ext uri="{FF2B5EF4-FFF2-40B4-BE49-F238E27FC236}">
                  <a16:creationId xmlns:a16="http://schemas.microsoft.com/office/drawing/2014/main" id="{03BF70F8-6C7F-4F4C-9948-BA73A4E286B0}"/>
                </a:ext>
              </a:extLst>
            </p:cNvPr>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dirty="0">
                  <a:solidFill>
                    <a:prstClr val="black"/>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125870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14400" y="2726976"/>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ước</a:t>
            </a:r>
          </a:p>
        </p:txBody>
      </p:sp>
      <p:sp>
        <p:nvSpPr>
          <p:cNvPr id="6" name="Title 1"/>
          <p:cNvSpPr txBox="1">
            <a:spLocks/>
          </p:cNvSpPr>
          <p:nvPr/>
        </p:nvSpPr>
        <p:spPr>
          <a:xfrm>
            <a:off x="6642311" y="2726975"/>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vượt</a:t>
            </a:r>
          </a:p>
        </p:txBody>
      </p:sp>
    </p:spTree>
    <p:extLst>
      <p:ext uri="{BB962C8B-B14F-4D97-AF65-F5344CB8AC3E}">
        <p14:creationId xmlns:p14="http://schemas.microsoft.com/office/powerpoint/2010/main" val="64999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8295EC-26E1-4D8B-96D4-D028D419811B}"/>
              </a:ext>
            </a:extLst>
          </p:cNvPr>
          <p:cNvSpPr txBox="1">
            <a:spLocks/>
          </p:cNvSpPr>
          <p:nvPr/>
        </p:nvSpPr>
        <p:spPr>
          <a:xfrm>
            <a:off x="209553" y="1752601"/>
            <a:ext cx="11612483" cy="2885021"/>
          </a:xfrm>
          <a:prstGeom prst="rect">
            <a:avLst/>
          </a:prstGeom>
        </p:spPr>
        <p:txBody>
          <a:bodyPr vert="horz" lIns="121424" tIns="60712" rIns="121424" bIns="6071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1216152">
              <a:defRPr/>
            </a:pPr>
            <a:r>
              <a:rPr lang="en-US" sz="4800">
                <a:solidFill>
                  <a:srgbClr val="000000"/>
                </a:solidFill>
                <a:latin typeface="Arial-Rounded" pitchFamily="34" charset="0"/>
                <a:ea typeface="Arial-Rounded" pitchFamily="34" charset="0"/>
                <a:cs typeface="Arial-Rounded" pitchFamily="34" charset="0"/>
              </a:rPr>
              <a:t>     </a:t>
            </a:r>
            <a:r>
              <a:rPr lang="en-US" sz="4800">
                <a:solidFill>
                  <a:srgbClr val="C00000"/>
                </a:solidFill>
                <a:latin typeface="Arial-Rounded" pitchFamily="34" charset="0"/>
                <a:ea typeface="Arial-Rounded" pitchFamily="34" charset="0"/>
                <a:cs typeface="Arial-Rounded" pitchFamily="34" charset="0"/>
              </a:rPr>
              <a:t>Lúc học hát, Nam ước làm ca sĩ. </a:t>
            </a:r>
            <a:r>
              <a:rPr lang="en-US" sz="4800">
                <a:solidFill>
                  <a:srgbClr val="00B050"/>
                </a:solidFill>
                <a:latin typeface="Arial-Rounded" pitchFamily="34" charset="0"/>
                <a:ea typeface="Arial-Rounded" pitchFamily="34" charset="0"/>
                <a:cs typeface="Arial-Rounded" pitchFamily="34" charset="0"/>
              </a:rPr>
              <a:t>Lúc nghe mẹ đọc thơ, Nam lại ước trở thành nhà thơ. </a:t>
            </a:r>
            <a:r>
              <a:rPr lang="en-US" sz="4800">
                <a:solidFill>
                  <a:srgbClr val="FF6600"/>
                </a:solidFill>
                <a:latin typeface="Arial-Rounded" pitchFamily="34" charset="0"/>
                <a:ea typeface="Arial-Rounded" pitchFamily="34" charset="0"/>
                <a:cs typeface="Arial-Rounded" pitchFamily="34" charset="0"/>
              </a:rPr>
              <a:t>Khi ra biển, Nam ước là người lái tàu, vượt qua những con sóng lớn. </a:t>
            </a:r>
            <a:r>
              <a:rPr lang="en-US" sz="4800">
                <a:solidFill>
                  <a:srgbClr val="0070C0"/>
                </a:solidFill>
                <a:latin typeface="Arial-Rounded" pitchFamily="34" charset="0"/>
                <a:ea typeface="Arial-Rounded" pitchFamily="34" charset="0"/>
                <a:cs typeface="Arial-Rounded" pitchFamily="34" charset="0"/>
              </a:rPr>
              <a:t>Nhìn lên bầu trời, Nam lại ước làm phi công. </a:t>
            </a:r>
            <a:r>
              <a:rPr lang="en-US" sz="4800">
                <a:solidFill>
                  <a:srgbClr val="7030A0"/>
                </a:solidFill>
                <a:latin typeface="Arial-Rounded" pitchFamily="34" charset="0"/>
                <a:ea typeface="Arial-Rounded" pitchFamily="34" charset="0"/>
                <a:cs typeface="Arial-Rounded" pitchFamily="34" charset="0"/>
              </a:rPr>
              <a:t>Nam tự hỏi: “Bao giờ mình mới lớn nhỉ?”.</a:t>
            </a:r>
          </a:p>
        </p:txBody>
      </p:sp>
    </p:spTree>
    <p:extLst>
      <p:ext uri="{BB962C8B-B14F-4D97-AF65-F5344CB8AC3E}">
        <p14:creationId xmlns:p14="http://schemas.microsoft.com/office/powerpoint/2010/main" val="3600911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65794"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800">
                <a:solidFill>
                  <a:srgbClr val="0070C0"/>
                </a:solidFill>
                <a:latin typeface="Arial-Rounded" pitchFamily="34" charset="0"/>
                <a:ea typeface="Arial-Rounded" pitchFamily="34" charset="0"/>
                <a:cs typeface="Arial-Rounded" pitchFamily="34" charset="0"/>
              </a:rPr>
              <a:t>	Lúc học hát, Nam ước làm ca sĩ. Lúc nghe mẹ đọc thơ, Nam lại ước trở thành nhà thơ. Khi ra biển, Nam ước là người lái tàu vượt qua những con sóng lớn. Nhìn lên bầu trời, Nam lại ước làm phi công. Nam tự hỏi: “Bao giờ mình mới lớn nhỉ?”.</a:t>
            </a:r>
          </a:p>
        </p:txBody>
      </p:sp>
      <p:sp>
        <p:nvSpPr>
          <p:cNvPr id="14" name="Rounded Rectangle 13"/>
          <p:cNvSpPr/>
          <p:nvPr/>
        </p:nvSpPr>
        <p:spPr>
          <a:xfrm>
            <a:off x="459922" y="5495597"/>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prstClr val="white"/>
                </a:solidFill>
                <a:latin typeface="Arial-Rounded" pitchFamily="34" charset="0"/>
                <a:ea typeface="Arial-Rounded" pitchFamily="34" charset="0"/>
                <a:cs typeface="Arial-Rounded" pitchFamily="34" charset="0"/>
              </a:rPr>
              <a:t>Nam ước mơ làm nghề gì?</a:t>
            </a:r>
          </a:p>
        </p:txBody>
      </p:sp>
      <p:cxnSp>
        <p:nvCxnSpPr>
          <p:cNvPr id="15" name="Straight Connector 14"/>
          <p:cNvCxnSpPr/>
          <p:nvPr/>
        </p:nvCxnSpPr>
        <p:spPr>
          <a:xfrm>
            <a:off x="8050928" y="1320136"/>
            <a:ext cx="12225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753600" y="1981200"/>
            <a:ext cx="19950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87888" y="2626230"/>
            <a:ext cx="33860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00600" y="3962400"/>
            <a:ext cx="22872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459922" y="5495597"/>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prstClr val="white"/>
                </a:solidFill>
                <a:latin typeface="Arial-Rounded" pitchFamily="34" charset="0"/>
                <a:ea typeface="Arial-Rounded" pitchFamily="34" charset="0"/>
                <a:cs typeface="Arial-Rounded" pitchFamily="34" charset="0"/>
              </a:rPr>
              <a:t>Em ước mơ làm nghề gì?</a:t>
            </a:r>
          </a:p>
        </p:txBody>
      </p:sp>
    </p:spTree>
    <p:extLst>
      <p:ext uri="{BB962C8B-B14F-4D97-AF65-F5344CB8AC3E}">
        <p14:creationId xmlns:p14="http://schemas.microsoft.com/office/powerpoint/2010/main" val="129624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62732" y="4612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a:solidFill>
                  <a:prstClr val="black"/>
                </a:solidFill>
                <a:latin typeface="Arial-Rounded" pitchFamily="34" charset="0"/>
                <a:ea typeface="Arial-Rounded" pitchFamily="34" charset="0"/>
                <a:cs typeface="Arial-Rounded" pitchFamily="34" charset="0"/>
              </a:rPr>
              <a:t>	</a:t>
            </a:r>
            <a:r>
              <a:rPr lang="en-US" sz="3200">
                <a:solidFill>
                  <a:srgbClr val="0070C0"/>
                </a:solidFill>
                <a:latin typeface="Arial-Rounded" pitchFamily="34" charset="0"/>
                <a:ea typeface="Arial-Rounded" pitchFamily="34" charset="0"/>
                <a:cs typeface="Arial-Rounded" pitchFamily="34" charset="0"/>
              </a:rPr>
              <a:t>Lúc học hát, Nam ước làm ca sĩ. Lúc nghe mẹ đọc thơ, Nam lại ước trở thành nhà thơ. Khi ra biển, Nam ước là người lái tàu vượt qua những con sóng lớn. Nhìn lên bầu trời, Nam lại ước làm phi công. Nam tự hỏi: “Bao giờ mình mới lớn nhỉ?”.</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5729"/>
          <a:stretch/>
        </p:blipFill>
        <p:spPr bwMode="auto">
          <a:xfrm>
            <a:off x="1608024" y="2743200"/>
            <a:ext cx="8952932" cy="2167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9578" y="-115897"/>
            <a:ext cx="3582617" cy="326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268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0477" y="203423"/>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black"/>
                  </a:solidFill>
                  <a:latin typeface="Arial Rounded MT Bold" pitchFamily="34" charset="0"/>
                  <a:ea typeface="Arial-Rounded" pitchFamily="34" charset="0"/>
                  <a:cs typeface="Arial-Rounded" pitchFamily="34" charset="0"/>
                </a:rPr>
                <a:t>7</a:t>
              </a:r>
            </a:p>
          </p:txBody>
        </p:sp>
      </p:grpSp>
      <p:sp>
        <p:nvSpPr>
          <p:cNvPr id="6" name="Title 1"/>
          <p:cNvSpPr txBox="1">
            <a:spLocks/>
          </p:cNvSpPr>
          <p:nvPr/>
        </p:nvSpPr>
        <p:spPr>
          <a:xfrm>
            <a:off x="1752600" y="914401"/>
            <a:ext cx="8382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6000">
                <a:solidFill>
                  <a:srgbClr val="0070C0"/>
                </a:solidFill>
                <a:latin typeface="Arial-Rounded" pitchFamily="34" charset="0"/>
                <a:ea typeface="Arial-Rounded" pitchFamily="34" charset="0"/>
                <a:cs typeface="Arial-Rounded" pitchFamily="34" charset="0"/>
              </a:rPr>
              <a:t>Ư</a:t>
            </a:r>
            <a:r>
              <a:rPr lang="en-US" sz="6000">
                <a:solidFill>
                  <a:srgbClr val="0070C0"/>
                </a:solidFill>
                <a:latin typeface="Arial-Rounded" pitchFamily="34" charset="0"/>
                <a:ea typeface="Arial-Rounded" pitchFamily="34" charset="0"/>
                <a:cs typeface="Arial-Rounded" pitchFamily="34" charset="0"/>
              </a:rPr>
              <a:t>ớc mơ của em</a:t>
            </a:r>
          </a:p>
        </p:txBody>
      </p:sp>
      <p:pic>
        <p:nvPicPr>
          <p:cNvPr id="8" name="Picture 7" descr="A group of people in clothing&#10;&#10;Description automatically generated with low confidence">
            <a:extLst>
              <a:ext uri="{FF2B5EF4-FFF2-40B4-BE49-F238E27FC236}">
                <a16:creationId xmlns:a16="http://schemas.microsoft.com/office/drawing/2014/main" id="{58302B95-434F-43ED-B9D2-2D8E8B0579CD}"/>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2209800" y="2116476"/>
            <a:ext cx="7530342" cy="4538102"/>
          </a:xfrm>
          <a:prstGeom prst="rect">
            <a:avLst/>
          </a:prstGeom>
        </p:spPr>
      </p:pic>
    </p:spTree>
    <p:extLst>
      <p:ext uri="{BB962C8B-B14F-4D97-AF65-F5344CB8AC3E}">
        <p14:creationId xmlns:p14="http://schemas.microsoft.com/office/powerpoint/2010/main" val="287073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1201"/>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769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74241" y="20574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a:solidFill>
                  <a:prstClr val="black"/>
                </a:solidFill>
                <a:latin typeface="Arial-Rounded" pitchFamily="34" charset="0"/>
                <a:ea typeface="Arial-Rounded" pitchFamily="34" charset="0"/>
                <a:cs typeface="Arial-Rounded" pitchFamily="34" charset="0"/>
              </a:rPr>
              <a:t>Tìm sự vật có tên gọi chứa vần vừa học.</a:t>
            </a:r>
            <a:endParaRPr lang="en-US" sz="480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862510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33314" y="1752600"/>
            <a:ext cx="7906322" cy="1569660"/>
          </a:xfrm>
          <a:prstGeom prst="rect">
            <a:avLst/>
          </a:prstGeom>
          <a:noFill/>
        </p:spPr>
        <p:txBody>
          <a:bodyPr wrap="square" rtlCol="0">
            <a:spAutoFit/>
          </a:bodyPr>
          <a:lstStyle/>
          <a:p>
            <a:pPr algn="ctr"/>
            <a:r>
              <a:rPr lang="en-US" sz="9600">
                <a:solidFill>
                  <a:prstClr val="black"/>
                </a:solidFill>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380143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081" y="0"/>
            <a:ext cx="12161838" cy="3429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93" y="211016"/>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86294" y="259962"/>
            <a:ext cx="1127504" cy="697627"/>
          </a:xfrm>
          <a:prstGeom prst="rect">
            <a:avLst/>
          </a:prstGeom>
          <a:noFill/>
        </p:spPr>
        <p:txBody>
          <a:bodyPr wrap="square" lIns="121725" tIns="60862" rIns="121725" bIns="60862" rtlCol="0">
            <a:spAutoFit/>
          </a:bodyPr>
          <a:lstStyle/>
          <a:p>
            <a:pPr algn="ctr"/>
            <a:r>
              <a:rPr lang="en-US" sz="3700" b="1">
                <a:solidFill>
                  <a:prstClr val="white"/>
                </a:solidFill>
                <a:latin typeface="Arial" panose="020B0604020202020204" pitchFamily="34" charset="0"/>
                <a:ea typeface="Arrus-Black" pitchFamily="18" charset="0"/>
                <a:cs typeface="Arial" panose="020B0604020202020204" pitchFamily="34" charset="0"/>
              </a:rPr>
              <a:t>Bài</a:t>
            </a:r>
          </a:p>
        </p:txBody>
      </p:sp>
      <p:sp>
        <p:nvSpPr>
          <p:cNvPr id="32" name="TextBox 31"/>
          <p:cNvSpPr txBox="1"/>
          <p:nvPr/>
        </p:nvSpPr>
        <p:spPr>
          <a:xfrm>
            <a:off x="1033192" y="855448"/>
            <a:ext cx="1127504" cy="938521"/>
          </a:xfrm>
          <a:prstGeom prst="rect">
            <a:avLst/>
          </a:prstGeom>
          <a:noFill/>
        </p:spPr>
        <p:txBody>
          <a:bodyPr wrap="square" lIns="121725" tIns="60862" rIns="121725" bIns="60862" rtlCol="0">
            <a:spAutoFit/>
          </a:bodyPr>
          <a:lstStyle/>
          <a:p>
            <a:pPr algn="ctr"/>
            <a:r>
              <a:rPr lang="en-US" sz="5300" b="1">
                <a:solidFill>
                  <a:srgbClr val="0070C0"/>
                </a:solidFill>
                <a:latin typeface="Arial" panose="020B0604020202020204" pitchFamily="34" charset="0"/>
                <a:ea typeface="Arial-Rounded" pitchFamily="34" charset="0"/>
                <a:cs typeface="Arial" panose="020B0604020202020204" pitchFamily="34" charset="0"/>
              </a:rPr>
              <a:t>71</a:t>
            </a:r>
          </a:p>
        </p:txBody>
      </p:sp>
      <p:sp>
        <p:nvSpPr>
          <p:cNvPr id="5" name="Title 1"/>
          <p:cNvSpPr txBox="1">
            <a:spLocks/>
          </p:cNvSpPr>
          <p:nvPr/>
        </p:nvSpPr>
        <p:spPr>
          <a:xfrm>
            <a:off x="834198" y="1096759"/>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prstClr val="white"/>
                </a:solidFill>
                <a:latin typeface="Arial-Rounded" pitchFamily="34" charset="0"/>
                <a:ea typeface="Arial-Rounded" pitchFamily="34" charset="0"/>
                <a:cs typeface="Arial-Rounded" pitchFamily="34" charset="0"/>
              </a:rPr>
              <a:t>ươc   ươt</a:t>
            </a:r>
          </a:p>
        </p:txBody>
      </p:sp>
      <p:pic>
        <p:nvPicPr>
          <p:cNvPr id="1026" name="Picture 2" descr="Download HD Kids Sitting-2 - Reading Book Cartoon Png Transparent PNG Image  - NicePNG.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3200400"/>
            <a:ext cx="5277316" cy="34237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AC1CE93-0F6C-4B8B-8E48-45C0598F7FB6}"/>
              </a:ext>
            </a:extLst>
          </p:cNvPr>
          <p:cNvSpPr txBox="1"/>
          <p:nvPr/>
        </p:nvSpPr>
        <p:spPr>
          <a:xfrm>
            <a:off x="9458871" y="5638801"/>
            <a:ext cx="2133871" cy="830997"/>
          </a:xfrm>
          <a:prstGeom prst="rect">
            <a:avLst/>
          </a:prstGeom>
          <a:solidFill>
            <a:srgbClr val="FFC000"/>
          </a:solidFill>
        </p:spPr>
        <p:txBody>
          <a:bodyPr wrap="square" rtlCol="0">
            <a:spAutoFit/>
          </a:bodyPr>
          <a:lstStyle/>
          <a:p>
            <a:pPr algn="ctr"/>
            <a:r>
              <a:rPr lang="vi-VN" sz="4800">
                <a:solidFill>
                  <a:prstClr val="white">
                    <a:lumMod val="10000"/>
                  </a:prstClr>
                </a:solidFill>
                <a:latin typeface="Arial-Rounded" pitchFamily="34" charset="0"/>
                <a:ea typeface="Arial-Rounded" pitchFamily="34" charset="0"/>
                <a:cs typeface="Arial-Rounded" pitchFamily="34" charset="0"/>
              </a:rPr>
              <a:t>S/1</a:t>
            </a:r>
            <a:r>
              <a:rPr lang="en-US" sz="4800">
                <a:solidFill>
                  <a:prstClr val="white">
                    <a:lumMod val="10000"/>
                  </a:prstClr>
                </a:solidFill>
                <a:latin typeface="Arial-Rounded" pitchFamily="34" charset="0"/>
                <a:ea typeface="Arial-Rounded" pitchFamily="34" charset="0"/>
                <a:cs typeface="Arial-Rounded" pitchFamily="34" charset="0"/>
              </a:rPr>
              <a:t>54</a:t>
            </a:r>
            <a:endParaRPr lang="en-US" sz="4800" dirty="0">
              <a:solidFill>
                <a:prstClr val="white">
                  <a:lumMod val="10000"/>
                </a:prstClr>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65698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80">
                                          <p:stCondLst>
                                            <p:cond delay="0"/>
                                          </p:stCondLst>
                                        </p:cTn>
                                        <p:tgtEl>
                                          <p:spTgt spid="32"/>
                                        </p:tgtEl>
                                      </p:cBhvr>
                                    </p:animEffect>
                                    <p:anim calcmode="lin" valueType="num">
                                      <p:cBhvr>
                                        <p:cTn id="2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9" dur="26">
                                          <p:stCondLst>
                                            <p:cond delay="650"/>
                                          </p:stCondLst>
                                        </p:cTn>
                                        <p:tgtEl>
                                          <p:spTgt spid="32"/>
                                        </p:tgtEl>
                                      </p:cBhvr>
                                      <p:to x="100000" y="60000"/>
                                    </p:animScale>
                                    <p:animScale>
                                      <p:cBhvr>
                                        <p:cTn id="30" dur="166" decel="50000">
                                          <p:stCondLst>
                                            <p:cond delay="676"/>
                                          </p:stCondLst>
                                        </p:cTn>
                                        <p:tgtEl>
                                          <p:spTgt spid="32"/>
                                        </p:tgtEl>
                                      </p:cBhvr>
                                      <p:to x="100000" y="100000"/>
                                    </p:animScale>
                                    <p:animScale>
                                      <p:cBhvr>
                                        <p:cTn id="31" dur="26">
                                          <p:stCondLst>
                                            <p:cond delay="1312"/>
                                          </p:stCondLst>
                                        </p:cTn>
                                        <p:tgtEl>
                                          <p:spTgt spid="32"/>
                                        </p:tgtEl>
                                      </p:cBhvr>
                                      <p:to x="100000" y="80000"/>
                                    </p:animScale>
                                    <p:animScale>
                                      <p:cBhvr>
                                        <p:cTn id="32" dur="166" decel="50000">
                                          <p:stCondLst>
                                            <p:cond delay="1338"/>
                                          </p:stCondLst>
                                        </p:cTn>
                                        <p:tgtEl>
                                          <p:spTgt spid="32"/>
                                        </p:tgtEl>
                                      </p:cBhvr>
                                      <p:to x="100000" y="100000"/>
                                    </p:animScale>
                                    <p:animScale>
                                      <p:cBhvr>
                                        <p:cTn id="33" dur="26">
                                          <p:stCondLst>
                                            <p:cond delay="1642"/>
                                          </p:stCondLst>
                                        </p:cTn>
                                        <p:tgtEl>
                                          <p:spTgt spid="32"/>
                                        </p:tgtEl>
                                      </p:cBhvr>
                                      <p:to x="100000" y="90000"/>
                                    </p:animScale>
                                    <p:animScale>
                                      <p:cBhvr>
                                        <p:cTn id="34" dur="166" decel="50000">
                                          <p:stCondLst>
                                            <p:cond delay="1668"/>
                                          </p:stCondLst>
                                        </p:cTn>
                                        <p:tgtEl>
                                          <p:spTgt spid="32"/>
                                        </p:tgtEl>
                                      </p:cBhvr>
                                      <p:to x="100000" y="100000"/>
                                    </p:animScale>
                                    <p:animScale>
                                      <p:cBhvr>
                                        <p:cTn id="35" dur="26">
                                          <p:stCondLst>
                                            <p:cond delay="1808"/>
                                          </p:stCondLst>
                                        </p:cTn>
                                        <p:tgtEl>
                                          <p:spTgt spid="32"/>
                                        </p:tgtEl>
                                      </p:cBhvr>
                                      <p:to x="100000" y="95000"/>
                                    </p:animScale>
                                    <p:animScale>
                                      <p:cBhvr>
                                        <p:cTn id="36" dur="166" decel="50000">
                                          <p:stCondLst>
                                            <p:cond delay="1834"/>
                                          </p:stCondLst>
                                        </p:cTn>
                                        <p:tgtEl>
                                          <p:spTgt spid="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39512" y="2818438"/>
            <a:ext cx="2123468" cy="1398008"/>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đ</a:t>
            </a:r>
          </a:p>
        </p:txBody>
      </p:sp>
      <p:sp>
        <p:nvSpPr>
          <p:cNvPr id="9" name="Title 1"/>
          <p:cNvSpPr txBox="1">
            <a:spLocks/>
          </p:cNvSpPr>
          <p:nvPr/>
        </p:nvSpPr>
        <p:spPr>
          <a:xfrm>
            <a:off x="6136325" y="2818438"/>
            <a:ext cx="2123468" cy="1398008"/>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FF0000"/>
                </a:solidFill>
                <a:latin typeface="Arial-Rounded" pitchFamily="34" charset="0"/>
                <a:ea typeface="Arial-Rounded" pitchFamily="34" charset="0"/>
                <a:cs typeface="Arial-Rounded" pitchFamily="34" charset="0"/>
              </a:rPr>
              <a:t>ươc</a:t>
            </a:r>
          </a:p>
        </p:txBody>
      </p:sp>
      <p:sp>
        <p:nvSpPr>
          <p:cNvPr id="10" name="Title 1"/>
          <p:cNvSpPr txBox="1">
            <a:spLocks/>
          </p:cNvSpPr>
          <p:nvPr/>
        </p:nvSpPr>
        <p:spPr>
          <a:xfrm>
            <a:off x="3940820" y="4216446"/>
            <a:ext cx="4295089" cy="1432470"/>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đ</a:t>
            </a:r>
            <a:r>
              <a:rPr lang="en-US" sz="8800">
                <a:solidFill>
                  <a:srgbClr val="FF0000"/>
                </a:solidFill>
                <a:latin typeface="Arial-Rounded" pitchFamily="34" charset="0"/>
                <a:ea typeface="Arial-Rounded" pitchFamily="34" charset="0"/>
                <a:cs typeface="Arial-Rounded" pitchFamily="34" charset="0"/>
              </a:rPr>
              <a:t>ươc</a:t>
            </a:r>
          </a:p>
        </p:txBody>
      </p:sp>
      <p:grpSp>
        <p:nvGrpSpPr>
          <p:cNvPr id="34" name="Group 33"/>
          <p:cNvGrpSpPr/>
          <p:nvPr/>
        </p:nvGrpSpPr>
        <p:grpSpPr>
          <a:xfrm>
            <a:off x="230477" y="203423"/>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Đọc</a:t>
              </a: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prstClr val="black"/>
                  </a:solidFill>
                  <a:latin typeface="Arial Rounded MT Bold" pitchFamily="34" charset="0"/>
                  <a:ea typeface="Arial-Rounded" pitchFamily="34" charset="0"/>
                  <a:cs typeface="Arial-Rounded" pitchFamily="34" charset="0"/>
                </a:rPr>
                <a:t>2</a:t>
              </a:r>
            </a:p>
          </p:txBody>
        </p:sp>
      </p:grpSp>
      <p:sp>
        <p:nvSpPr>
          <p:cNvPr id="24" name="Title 1"/>
          <p:cNvSpPr txBox="1">
            <a:spLocks/>
          </p:cNvSpPr>
          <p:nvPr/>
        </p:nvSpPr>
        <p:spPr>
          <a:xfrm>
            <a:off x="3318600" y="1295400"/>
            <a:ext cx="2123468"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ươc</a:t>
            </a:r>
          </a:p>
        </p:txBody>
      </p:sp>
      <p:sp>
        <p:nvSpPr>
          <p:cNvPr id="26" name="Title 1"/>
          <p:cNvSpPr txBox="1">
            <a:spLocks/>
          </p:cNvSpPr>
          <p:nvPr/>
        </p:nvSpPr>
        <p:spPr>
          <a:xfrm>
            <a:off x="6375433" y="1295400"/>
            <a:ext cx="2826337"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ươt</a:t>
            </a:r>
          </a:p>
        </p:txBody>
      </p:sp>
      <p:sp>
        <p:nvSpPr>
          <p:cNvPr id="11" name="Title 1"/>
          <p:cNvSpPr txBox="1">
            <a:spLocks/>
          </p:cNvSpPr>
          <p:nvPr/>
        </p:nvSpPr>
        <p:spPr>
          <a:xfrm>
            <a:off x="5464313" y="4326258"/>
            <a:ext cx="1981695" cy="1651197"/>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rgbClr val="0070C0"/>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363974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72057" y="17764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bước</a:t>
            </a:r>
          </a:p>
        </p:txBody>
      </p:sp>
      <p:sp>
        <p:nvSpPr>
          <p:cNvPr id="5" name="Title 1"/>
          <p:cNvSpPr txBox="1">
            <a:spLocks/>
          </p:cNvSpPr>
          <p:nvPr/>
        </p:nvSpPr>
        <p:spPr>
          <a:xfrm>
            <a:off x="3488407" y="17764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lược</a:t>
            </a:r>
          </a:p>
        </p:txBody>
      </p:sp>
      <p:sp>
        <p:nvSpPr>
          <p:cNvPr id="7" name="Title 1"/>
          <p:cNvSpPr txBox="1">
            <a:spLocks/>
          </p:cNvSpPr>
          <p:nvPr/>
        </p:nvSpPr>
        <p:spPr>
          <a:xfrm>
            <a:off x="6201633" y="17764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ngược</a:t>
            </a:r>
          </a:p>
        </p:txBody>
      </p:sp>
      <p:sp>
        <p:nvSpPr>
          <p:cNvPr id="8" name="Title 1"/>
          <p:cNvSpPr txBox="1">
            <a:spLocks/>
          </p:cNvSpPr>
          <p:nvPr/>
        </p:nvSpPr>
        <p:spPr>
          <a:xfrm>
            <a:off x="1268814" y="1600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FF0000"/>
                </a:solidFill>
                <a:latin typeface="Arial-Rounded" pitchFamily="34" charset="0"/>
                <a:ea typeface="Arial-Rounded" pitchFamily="34" charset="0"/>
                <a:cs typeface="Arial-Rounded" pitchFamily="34" charset="0"/>
              </a:rPr>
              <a:t>ươc</a:t>
            </a:r>
          </a:p>
        </p:txBody>
      </p:sp>
      <p:sp>
        <p:nvSpPr>
          <p:cNvPr id="11" name="Title 1"/>
          <p:cNvSpPr txBox="1">
            <a:spLocks/>
          </p:cNvSpPr>
          <p:nvPr/>
        </p:nvSpPr>
        <p:spPr>
          <a:xfrm>
            <a:off x="4014653" y="1600200"/>
            <a:ext cx="1450357"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FF0000"/>
                </a:solidFill>
                <a:latin typeface="Arial-Rounded" pitchFamily="34" charset="0"/>
                <a:ea typeface="Arial-Rounded" pitchFamily="34" charset="0"/>
                <a:cs typeface="Arial-Rounded" pitchFamily="34" charset="0"/>
              </a:rPr>
              <a:t>ươc</a:t>
            </a:r>
          </a:p>
        </p:txBody>
      </p:sp>
      <p:sp>
        <p:nvSpPr>
          <p:cNvPr id="13" name="Title 1"/>
          <p:cNvSpPr txBox="1">
            <a:spLocks/>
          </p:cNvSpPr>
          <p:nvPr/>
        </p:nvSpPr>
        <p:spPr>
          <a:xfrm>
            <a:off x="6989082" y="1600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FF0000"/>
                </a:solidFill>
                <a:latin typeface="Arial-Rounded" pitchFamily="34" charset="0"/>
                <a:ea typeface="Arial-Rounded" pitchFamily="34" charset="0"/>
                <a:cs typeface="Arial-Rounded" pitchFamily="34" charset="0"/>
              </a:rPr>
              <a:t>ươc</a:t>
            </a:r>
          </a:p>
        </p:txBody>
      </p:sp>
      <p:sp>
        <p:nvSpPr>
          <p:cNvPr id="3" name="AutoShape 6" descr="Vẹt Sun Conure - PetXinh.net Nhím Kiểng Hamster Thỏ Bọ Ú giá rẻ"/>
          <p:cNvSpPr>
            <a:spLocks noChangeAspect="1" noChangeArrowheads="1"/>
          </p:cNvSpPr>
          <p:nvPr/>
        </p:nvSpPr>
        <p:spPr bwMode="auto">
          <a:xfrm>
            <a:off x="17065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4" name="AutoShape 8" descr="Vẹt Sun Conure - PetXinh.net Nhím Kiểng Hamster Thỏ Bọ Ú giá rẻ"/>
          <p:cNvSpPr>
            <a:spLocks noChangeAspect="1" noChangeArrowheads="1"/>
          </p:cNvSpPr>
          <p:nvPr/>
        </p:nvSpPr>
        <p:spPr bwMode="auto">
          <a:xfrm>
            <a:off x="323056"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prstClr val="black"/>
              </a:solidFill>
              <a:latin typeface="Calibri"/>
            </a:endParaRPr>
          </a:p>
        </p:txBody>
      </p:sp>
      <p:sp>
        <p:nvSpPr>
          <p:cNvPr id="10" name="AutoShape 6" descr="Nâng cao kỹ năng viết với 7 bước hiệu quả | Edu2Review"/>
          <p:cNvSpPr>
            <a:spLocks noChangeAspect="1" noChangeArrowheads="1"/>
          </p:cNvSpPr>
          <p:nvPr/>
        </p:nvSpPr>
        <p:spPr bwMode="auto">
          <a:xfrm>
            <a:off x="475456"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prstClr val="black"/>
              </a:solidFill>
              <a:latin typeface="Calibri"/>
            </a:endParaRPr>
          </a:p>
        </p:txBody>
      </p:sp>
      <p:sp>
        <p:nvSpPr>
          <p:cNvPr id="12" name="AutoShape 8" descr="Nâng cao kỹ năng viết với 7 bước hiệu quả | Edu2Review"/>
          <p:cNvSpPr>
            <a:spLocks noChangeAspect="1" noChangeArrowheads="1"/>
          </p:cNvSpPr>
          <p:nvPr/>
        </p:nvSpPr>
        <p:spPr bwMode="auto">
          <a:xfrm>
            <a:off x="627856"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prstClr val="black"/>
              </a:solidFill>
              <a:latin typeface="Calibri"/>
            </a:endParaRPr>
          </a:p>
        </p:txBody>
      </p:sp>
      <p:sp>
        <p:nvSpPr>
          <p:cNvPr id="14" name="AutoShape 10" descr="Nâng cao kỹ năng viết với 7 bước hiệu quả | Edu2Review"/>
          <p:cNvSpPr>
            <a:spLocks noChangeAspect="1" noChangeArrowheads="1"/>
          </p:cNvSpPr>
          <p:nvPr/>
        </p:nvSpPr>
        <p:spPr bwMode="auto">
          <a:xfrm>
            <a:off x="780256"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prstClr val="black"/>
              </a:solidFill>
              <a:latin typeface="Calibri"/>
            </a:endParaRPr>
          </a:p>
        </p:txBody>
      </p:sp>
      <p:sp>
        <p:nvSpPr>
          <p:cNvPr id="15" name="AutoShape 12" descr="Nâng cao kỹ năng viết với 7 bước hiệu quả | Edu2Review"/>
          <p:cNvSpPr>
            <a:spLocks noChangeAspect="1" noChangeArrowheads="1"/>
          </p:cNvSpPr>
          <p:nvPr/>
        </p:nvSpPr>
        <p:spPr bwMode="auto">
          <a:xfrm>
            <a:off x="932656"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prstClr val="black"/>
              </a:solidFill>
              <a:latin typeface="Calibri"/>
            </a:endParaRPr>
          </a:p>
        </p:txBody>
      </p:sp>
      <p:sp>
        <p:nvSpPr>
          <p:cNvPr id="16" name="AutoShape 16" descr="Làm thế nào để viết hay hơn? | Edu2Review"/>
          <p:cNvSpPr>
            <a:spLocks noChangeAspect="1" noChangeArrowheads="1"/>
          </p:cNvSpPr>
          <p:nvPr/>
        </p:nvSpPr>
        <p:spPr bwMode="auto">
          <a:xfrm>
            <a:off x="1085056" y="769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prstClr val="black"/>
              </a:solidFill>
              <a:latin typeface="Calibri"/>
            </a:endParaRPr>
          </a:p>
        </p:txBody>
      </p:sp>
      <p:sp>
        <p:nvSpPr>
          <p:cNvPr id="17" name="Title 1"/>
          <p:cNvSpPr txBox="1">
            <a:spLocks/>
          </p:cNvSpPr>
          <p:nvPr/>
        </p:nvSpPr>
        <p:spPr>
          <a:xfrm>
            <a:off x="8877857" y="17764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nước</a:t>
            </a:r>
          </a:p>
        </p:txBody>
      </p:sp>
      <p:sp>
        <p:nvSpPr>
          <p:cNvPr id="18" name="Title 1"/>
          <p:cNvSpPr txBox="1">
            <a:spLocks/>
          </p:cNvSpPr>
          <p:nvPr/>
        </p:nvSpPr>
        <p:spPr>
          <a:xfrm>
            <a:off x="9575075" y="1600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FF0000"/>
                </a:solidFill>
                <a:latin typeface="Arial-Rounded" pitchFamily="34" charset="0"/>
                <a:ea typeface="Arial-Rounded" pitchFamily="34" charset="0"/>
                <a:cs typeface="Arial-Rounded" pitchFamily="34" charset="0"/>
              </a:rPr>
              <a:t>ươc</a:t>
            </a:r>
          </a:p>
        </p:txBody>
      </p:sp>
      <p:sp>
        <p:nvSpPr>
          <p:cNvPr id="22" name="Title 1"/>
          <p:cNvSpPr txBox="1">
            <a:spLocks/>
          </p:cNvSpPr>
          <p:nvPr/>
        </p:nvSpPr>
        <p:spPr>
          <a:xfrm>
            <a:off x="570412" y="30911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lướt</a:t>
            </a:r>
          </a:p>
        </p:txBody>
      </p:sp>
      <p:sp>
        <p:nvSpPr>
          <p:cNvPr id="23" name="Title 1"/>
          <p:cNvSpPr txBox="1">
            <a:spLocks/>
          </p:cNvSpPr>
          <p:nvPr/>
        </p:nvSpPr>
        <p:spPr>
          <a:xfrm>
            <a:off x="3429001" y="30911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lượt</a:t>
            </a:r>
          </a:p>
        </p:txBody>
      </p:sp>
      <p:sp>
        <p:nvSpPr>
          <p:cNvPr id="24" name="Title 1"/>
          <p:cNvSpPr txBox="1">
            <a:spLocks/>
          </p:cNvSpPr>
          <p:nvPr/>
        </p:nvSpPr>
        <p:spPr>
          <a:xfrm>
            <a:off x="6096001" y="30911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mướt</a:t>
            </a:r>
          </a:p>
        </p:txBody>
      </p:sp>
      <p:sp>
        <p:nvSpPr>
          <p:cNvPr id="25" name="Title 1"/>
          <p:cNvSpPr txBox="1">
            <a:spLocks/>
          </p:cNvSpPr>
          <p:nvPr/>
        </p:nvSpPr>
        <p:spPr>
          <a:xfrm>
            <a:off x="1143001" y="29148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FF0000"/>
                </a:solidFill>
                <a:latin typeface="Arial-Rounded" pitchFamily="34" charset="0"/>
                <a:ea typeface="Arial-Rounded" pitchFamily="34" charset="0"/>
                <a:cs typeface="Arial-Rounded" pitchFamily="34" charset="0"/>
              </a:rPr>
              <a:t>ươt</a:t>
            </a:r>
          </a:p>
        </p:txBody>
      </p:sp>
      <p:sp>
        <p:nvSpPr>
          <p:cNvPr id="26" name="Title 1"/>
          <p:cNvSpPr txBox="1">
            <a:spLocks/>
          </p:cNvSpPr>
          <p:nvPr/>
        </p:nvSpPr>
        <p:spPr>
          <a:xfrm>
            <a:off x="3942184" y="2914874"/>
            <a:ext cx="1450357"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FF0000"/>
                </a:solidFill>
                <a:latin typeface="Arial-Rounded" pitchFamily="34" charset="0"/>
                <a:ea typeface="Arial-Rounded" pitchFamily="34" charset="0"/>
                <a:cs typeface="Arial-Rounded" pitchFamily="34" charset="0"/>
              </a:rPr>
              <a:t>ươt</a:t>
            </a:r>
          </a:p>
        </p:txBody>
      </p:sp>
      <p:sp>
        <p:nvSpPr>
          <p:cNvPr id="27" name="Title 1"/>
          <p:cNvSpPr txBox="1">
            <a:spLocks/>
          </p:cNvSpPr>
          <p:nvPr/>
        </p:nvSpPr>
        <p:spPr>
          <a:xfrm>
            <a:off x="6778946" y="29148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FF0000"/>
                </a:solidFill>
                <a:latin typeface="Arial-Rounded" pitchFamily="34" charset="0"/>
                <a:ea typeface="Arial-Rounded" pitchFamily="34" charset="0"/>
                <a:cs typeface="Arial-Rounded" pitchFamily="34" charset="0"/>
              </a:rPr>
              <a:t>ươt</a:t>
            </a:r>
          </a:p>
        </p:txBody>
      </p:sp>
      <p:sp>
        <p:nvSpPr>
          <p:cNvPr id="28" name="Title 1"/>
          <p:cNvSpPr txBox="1">
            <a:spLocks/>
          </p:cNvSpPr>
          <p:nvPr/>
        </p:nvSpPr>
        <p:spPr>
          <a:xfrm>
            <a:off x="8876212" y="30911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mượt</a:t>
            </a:r>
          </a:p>
        </p:txBody>
      </p:sp>
      <p:sp>
        <p:nvSpPr>
          <p:cNvPr id="29" name="Title 1"/>
          <p:cNvSpPr txBox="1">
            <a:spLocks/>
          </p:cNvSpPr>
          <p:nvPr/>
        </p:nvSpPr>
        <p:spPr>
          <a:xfrm>
            <a:off x="9671323" y="29148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FF0000"/>
                </a:solidFill>
                <a:latin typeface="Arial-Rounded" pitchFamily="34" charset="0"/>
                <a:ea typeface="Arial-Rounded" pitchFamily="34" charset="0"/>
                <a:cs typeface="Arial-Rounded" pitchFamily="34" charset="0"/>
              </a:rPr>
              <a:t>ươt</a:t>
            </a:r>
          </a:p>
        </p:txBody>
      </p:sp>
    </p:spTree>
    <p:extLst>
      <p:ext uri="{BB962C8B-B14F-4D97-AF65-F5344CB8AC3E}">
        <p14:creationId xmlns:p14="http://schemas.microsoft.com/office/powerpoint/2010/main" val="5049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7" grpId="0"/>
      <p:bldP spid="18" grpId="0"/>
      <p:bldP spid="22" grpId="0"/>
      <p:bldP spid="23" grpId="0"/>
      <p:bldP spid="24" grpId="0"/>
      <p:bldP spid="25" grpId="0"/>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87181" y="5181601"/>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thước kẻ</a:t>
            </a: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7065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23056"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8" name="Title 1"/>
          <p:cNvSpPr txBox="1">
            <a:spLocks/>
          </p:cNvSpPr>
          <p:nvPr/>
        </p:nvSpPr>
        <p:spPr>
          <a:xfrm>
            <a:off x="4638756" y="5181601"/>
            <a:ext cx="214522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ươc</a:t>
            </a:r>
          </a:p>
        </p:txBody>
      </p:sp>
      <p:pic>
        <p:nvPicPr>
          <p:cNvPr id="2050" name="Picture 2" descr="thước kẻ sumikko TH12 thước kẻ cute thước kẻ dễ thương 12 cm | Shopee Việt  N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8508" y="329992"/>
            <a:ext cx="4136478" cy="4136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60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32058" y="5439506"/>
            <a:ext cx="725168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dược sĩ</a:t>
            </a:r>
          </a:p>
        </p:txBody>
      </p:sp>
      <p:sp>
        <p:nvSpPr>
          <p:cNvPr id="6" name="Title 1"/>
          <p:cNvSpPr txBox="1">
            <a:spLocks/>
          </p:cNvSpPr>
          <p:nvPr/>
        </p:nvSpPr>
        <p:spPr>
          <a:xfrm>
            <a:off x="4406538" y="5439505"/>
            <a:ext cx="289515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ươc</a:t>
            </a:r>
          </a:p>
        </p:txBody>
      </p:sp>
      <p:pic>
        <p:nvPicPr>
          <p:cNvPr id="3074" name="Picture 2" descr="Dược sĩ Trung học là gì? Cơ hội nghề nghiệp Dược sĩ Trung học khi 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44917"/>
            <a:ext cx="7696200" cy="4344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63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52097" y="5562428"/>
            <a:ext cx="66385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lướt ván</a:t>
            </a:r>
          </a:p>
        </p:txBody>
      </p:sp>
      <p:sp>
        <p:nvSpPr>
          <p:cNvPr id="5" name="Title 1"/>
          <p:cNvSpPr txBox="1">
            <a:spLocks/>
          </p:cNvSpPr>
          <p:nvPr/>
        </p:nvSpPr>
        <p:spPr>
          <a:xfrm>
            <a:off x="3318294" y="5562428"/>
            <a:ext cx="318466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ươt</a:t>
            </a:r>
          </a:p>
        </p:txBody>
      </p:sp>
      <p:pic>
        <p:nvPicPr>
          <p:cNvPr id="4098" name="Picture 2" descr="LƯỚT SÓNG CHƯA BAO GIỜ LÀ ĐIỀU DỄ DÀNG ĐẾN THẾ!!!"/>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1058" y="253162"/>
            <a:ext cx="7344599" cy="4895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21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352800" y="4719097"/>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dược sĩ</a:t>
            </a:r>
          </a:p>
        </p:txBody>
      </p:sp>
      <p:sp>
        <p:nvSpPr>
          <p:cNvPr id="16" name="Title 1"/>
          <p:cNvSpPr txBox="1">
            <a:spLocks/>
          </p:cNvSpPr>
          <p:nvPr/>
        </p:nvSpPr>
        <p:spPr>
          <a:xfrm>
            <a:off x="-304800" y="4719097"/>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thước kẻ</a:t>
            </a:r>
          </a:p>
        </p:txBody>
      </p:sp>
      <p:sp>
        <p:nvSpPr>
          <p:cNvPr id="8" name="Title 1"/>
          <p:cNvSpPr txBox="1">
            <a:spLocks/>
          </p:cNvSpPr>
          <p:nvPr/>
        </p:nvSpPr>
        <p:spPr>
          <a:xfrm>
            <a:off x="7315200" y="4719097"/>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lướt ván</a:t>
            </a:r>
          </a:p>
        </p:txBody>
      </p:sp>
      <p:pic>
        <p:nvPicPr>
          <p:cNvPr id="11" name="Picture 2" descr="LƯỚT SÓNG CHƯA BAO GIỜ LÀ ĐIỀU DỄ DÀNG ĐẾN TH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0229" y="1828801"/>
            <a:ext cx="3516343" cy="23436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ược sĩ Trung học là gì? Cơ hội nghề nghiệp Dược sĩ Trung học khi 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2181" y="1828801"/>
            <a:ext cx="4136778" cy="23350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thước kẻ sumikko TH12 thước kẻ cute thước kẻ dễ thương 12 cm | Shopee Việt  N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5171" y="1807235"/>
            <a:ext cx="2300510" cy="2300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820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398</Words>
  <Application>Microsoft Office PowerPoint</Application>
  <PresentationFormat>Widescreen</PresentationFormat>
  <Paragraphs>116</Paragraphs>
  <Slides>27</Slides>
  <Notes>15</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.VnArial</vt:lpstr>
      <vt:lpstr>Arial</vt:lpstr>
      <vt:lpstr>Arial Rounded MT Bold</vt:lpstr>
      <vt:lpstr>Arial-Rounded</vt:lpstr>
      <vt:lpstr>Arrus-Black</vt:lpstr>
      <vt:lpstr>AvantGarde</vt:lpstr>
      <vt:lpstr>Bandit</vt:lpstr>
      <vt:lpstr>Calibri</vt:lpstr>
      <vt:lpstr>HP001 4 hàng</vt:lpstr>
      <vt:lpstr>HP001 5H</vt:lpstr>
      <vt:lpstr>1_Office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TIẾNG VIỆT 1</dc:title>
  <dc:creator>Dell</dc:creator>
  <cp:lastModifiedBy>Dell</cp:lastModifiedBy>
  <cp:revision>3</cp:revision>
  <dcterms:created xsi:type="dcterms:W3CDTF">2021-12-27T05:36:15Z</dcterms:created>
  <dcterms:modified xsi:type="dcterms:W3CDTF">2021-12-27T08:41:29Z</dcterms:modified>
</cp:coreProperties>
</file>